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Lst>
  <p:notesMasterIdLst>
    <p:notesMasterId r:id="rId20"/>
  </p:notesMasterIdLst>
  <p:sldIdLst>
    <p:sldId id="256" r:id="rId3"/>
    <p:sldId id="368" r:id="rId4"/>
    <p:sldId id="285" r:id="rId5"/>
    <p:sldId id="369" r:id="rId6"/>
    <p:sldId id="370" r:id="rId7"/>
    <p:sldId id="374" r:id="rId8"/>
    <p:sldId id="375" r:id="rId9"/>
    <p:sldId id="378" r:id="rId10"/>
    <p:sldId id="379" r:id="rId11"/>
    <p:sldId id="380" r:id="rId12"/>
    <p:sldId id="381" r:id="rId13"/>
    <p:sldId id="377" r:id="rId14"/>
    <p:sldId id="371" r:id="rId15"/>
    <p:sldId id="382" r:id="rId16"/>
    <p:sldId id="383" r:id="rId17"/>
    <p:sldId id="372" r:id="rId18"/>
    <p:sldId id="373"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FE9"/>
    <a:srgbClr val="002A42"/>
    <a:srgbClr val="FCD450"/>
    <a:srgbClr val="0073CF"/>
    <a:srgbClr val="E98300"/>
    <a:srgbClr val="003F72"/>
    <a:srgbClr val="D30605"/>
    <a:srgbClr val="E8E7E3"/>
    <a:srgbClr val="BC3E50"/>
    <a:srgbClr val="4084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76019" autoAdjust="0"/>
  </p:normalViewPr>
  <p:slideViewPr>
    <p:cSldViewPr snapToGrid="0" snapToObjects="1">
      <p:cViewPr varScale="1">
        <p:scale>
          <a:sx n="85" d="100"/>
          <a:sy n="85" d="100"/>
        </p:scale>
        <p:origin x="1476" y="14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4" d="100"/>
          <a:sy n="84" d="100"/>
        </p:scale>
        <p:origin x="387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nea, William" userId="1b64e163-11ef-47e0-b8f0-0a57900f3839" providerId="ADAL" clId="{7585E4AA-69A8-42D5-AC3A-17141ADACCAD}"/>
    <pc:docChg chg="modSld">
      <pc:chgData name="Honea, William" userId="1b64e163-11ef-47e0-b8f0-0a57900f3839" providerId="ADAL" clId="{7585E4AA-69A8-42D5-AC3A-17141ADACCAD}" dt="2025-03-31T22:13:07.689" v="49" actId="20577"/>
      <pc:docMkLst>
        <pc:docMk/>
      </pc:docMkLst>
      <pc:sldChg chg="modSp mod">
        <pc:chgData name="Honea, William" userId="1b64e163-11ef-47e0-b8f0-0a57900f3839" providerId="ADAL" clId="{7585E4AA-69A8-42D5-AC3A-17141ADACCAD}" dt="2025-03-31T22:01:38.135" v="47" actId="20577"/>
        <pc:sldMkLst>
          <pc:docMk/>
          <pc:sldMk cId="4278897405" sldId="369"/>
        </pc:sldMkLst>
        <pc:spChg chg="mod">
          <ac:chgData name="Honea, William" userId="1b64e163-11ef-47e0-b8f0-0a57900f3839" providerId="ADAL" clId="{7585E4AA-69A8-42D5-AC3A-17141ADACCAD}" dt="2025-03-31T22:01:38.135" v="47" actId="20577"/>
          <ac:spMkLst>
            <pc:docMk/>
            <pc:sldMk cId="4278897405" sldId="369"/>
            <ac:spMk id="3" creationId="{78306DCF-8150-771A-42F9-E5223CA382BC}"/>
          </ac:spMkLst>
        </pc:spChg>
      </pc:sldChg>
      <pc:sldChg chg="modSp mod">
        <pc:chgData name="Honea, William" userId="1b64e163-11ef-47e0-b8f0-0a57900f3839" providerId="ADAL" clId="{7585E4AA-69A8-42D5-AC3A-17141ADACCAD}" dt="2025-03-31T22:13:07.689" v="49" actId="20577"/>
        <pc:sldMkLst>
          <pc:docMk/>
          <pc:sldMk cId="1693246033" sldId="382"/>
        </pc:sldMkLst>
        <pc:spChg chg="mod">
          <ac:chgData name="Honea, William" userId="1b64e163-11ef-47e0-b8f0-0a57900f3839" providerId="ADAL" clId="{7585E4AA-69A8-42D5-AC3A-17141ADACCAD}" dt="2025-03-31T22:13:07.689" v="49" actId="20577"/>
          <ac:spMkLst>
            <pc:docMk/>
            <pc:sldMk cId="1693246033" sldId="382"/>
            <ac:spMk id="3" creationId="{79DE91FF-C9A1-212B-72AC-428586A6F32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B947790-2904-46A4-913F-9D35E2188B89}" type="datetimeFigureOut">
              <a:rPr lang="en-US" smtClean="0"/>
              <a:t>3/31/2025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53" tIns="48327" rIns="96653" bIns="48327" rtlCol="0" anchor="b"/>
          <a:lstStyle>
            <a:lvl1pPr algn="r">
              <a:defRPr sz="1200"/>
            </a:lvl1pPr>
          </a:lstStyle>
          <a:p>
            <a:fld id="{C95A05C9-FCF1-4AE2-8688-FC482528BF9D}" type="slidenum">
              <a:rPr lang="en-US" smtClean="0"/>
              <a:t>‹#›</a:t>
            </a:fld>
            <a:endParaRPr lang="en-US" dirty="0"/>
          </a:p>
        </p:txBody>
      </p:sp>
    </p:spTree>
    <p:extLst>
      <p:ext uri="{BB962C8B-B14F-4D97-AF65-F5344CB8AC3E}">
        <p14:creationId xmlns:p14="http://schemas.microsoft.com/office/powerpoint/2010/main" val="296598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A05C9-FCF1-4AE2-8688-FC482528BF9D}" type="slidenum">
              <a:rPr lang="en-US" smtClean="0"/>
              <a:t>1</a:t>
            </a:fld>
            <a:endParaRPr lang="en-US" dirty="0"/>
          </a:p>
        </p:txBody>
      </p:sp>
    </p:spTree>
    <p:extLst>
      <p:ext uri="{BB962C8B-B14F-4D97-AF65-F5344CB8AC3E}">
        <p14:creationId xmlns:p14="http://schemas.microsoft.com/office/powerpoint/2010/main" val="580310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The landscape plan for the South Courtyard and rooftop terrace incorporates sustainable design features such as permeable pavers to improve stormwater management and reduce runoff. New plantings, including deciduous trees, shrubs, and ornamental grasses, will replace removed trees.</a:t>
            </a:r>
          </a:p>
        </p:txBody>
      </p:sp>
      <p:sp>
        <p:nvSpPr>
          <p:cNvPr id="4" name="Slide Number Placeholder 3"/>
          <p:cNvSpPr>
            <a:spLocks noGrp="1"/>
          </p:cNvSpPr>
          <p:nvPr>
            <p:ph type="sldNum" sz="quarter" idx="5"/>
          </p:nvPr>
        </p:nvSpPr>
        <p:spPr/>
        <p:txBody>
          <a:bodyPr/>
          <a:lstStyle/>
          <a:p>
            <a:fld id="{41C10424-93C9-5746-A108-4D9D9DD9D8A0}" type="slidenum">
              <a:rPr lang="en-US" smtClean="0"/>
              <a:t>10</a:t>
            </a:fld>
            <a:endParaRPr lang="en-US" dirty="0"/>
          </a:p>
        </p:txBody>
      </p:sp>
    </p:spTree>
    <p:extLst>
      <p:ext uri="{BB962C8B-B14F-4D97-AF65-F5344CB8AC3E}">
        <p14:creationId xmlns:p14="http://schemas.microsoft.com/office/powerpoint/2010/main" val="2308019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The North Courtyard landscape plan retains existing trees and introduces new shrubs. </a:t>
            </a:r>
          </a:p>
        </p:txBody>
      </p:sp>
      <p:sp>
        <p:nvSpPr>
          <p:cNvPr id="4" name="Slide Number Placeholder 3"/>
          <p:cNvSpPr>
            <a:spLocks noGrp="1"/>
          </p:cNvSpPr>
          <p:nvPr>
            <p:ph type="sldNum" sz="quarter" idx="5"/>
          </p:nvPr>
        </p:nvSpPr>
        <p:spPr/>
        <p:txBody>
          <a:bodyPr/>
          <a:lstStyle/>
          <a:p>
            <a:fld id="{41C10424-93C9-5746-A108-4D9D9DD9D8A0}" type="slidenum">
              <a:rPr lang="en-US" smtClean="0"/>
              <a:t>11</a:t>
            </a:fld>
            <a:endParaRPr lang="en-US" dirty="0"/>
          </a:p>
        </p:txBody>
      </p:sp>
    </p:spTree>
    <p:extLst>
      <p:ext uri="{BB962C8B-B14F-4D97-AF65-F5344CB8AC3E}">
        <p14:creationId xmlns:p14="http://schemas.microsoft.com/office/powerpoint/2010/main" val="2664538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The project is scheduled to begin construction in June 2025, with substantial completion expected by July 2026, ensuring minimal disruption to campus operations. The total project budget is $27.14 million, fully funded through gift and grant funds.</a:t>
            </a:r>
          </a:p>
        </p:txBody>
      </p:sp>
      <p:sp>
        <p:nvSpPr>
          <p:cNvPr id="4" name="Slide Number Placeholder 3"/>
          <p:cNvSpPr>
            <a:spLocks noGrp="1"/>
          </p:cNvSpPr>
          <p:nvPr>
            <p:ph type="sldNum" sz="quarter" idx="5"/>
          </p:nvPr>
        </p:nvSpPr>
        <p:spPr/>
        <p:txBody>
          <a:bodyPr/>
          <a:lstStyle/>
          <a:p>
            <a:fld id="{41C10424-93C9-5746-A108-4D9D9DD9D8A0}" type="slidenum">
              <a:rPr lang="en-US" smtClean="0"/>
              <a:t>12</a:t>
            </a:fld>
            <a:endParaRPr lang="en-US" dirty="0"/>
          </a:p>
        </p:txBody>
      </p:sp>
    </p:spTree>
    <p:extLst>
      <p:ext uri="{BB962C8B-B14F-4D97-AF65-F5344CB8AC3E}">
        <p14:creationId xmlns:p14="http://schemas.microsoft.com/office/powerpoint/2010/main" val="1081468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5"/>
          </p:nvPr>
        </p:nvSpPr>
        <p:spPr/>
        <p:txBody>
          <a:bodyPr/>
          <a:lstStyle/>
          <a:p>
            <a:fld id="{41C10424-93C9-5746-A108-4D9D9DD9D8A0}" type="slidenum">
              <a:rPr lang="en-US" smtClean="0"/>
              <a:t>13</a:t>
            </a:fld>
            <a:endParaRPr lang="en-US" dirty="0"/>
          </a:p>
        </p:txBody>
      </p:sp>
    </p:spTree>
    <p:extLst>
      <p:ext uri="{BB962C8B-B14F-4D97-AF65-F5344CB8AC3E}">
        <p14:creationId xmlns:p14="http://schemas.microsoft.com/office/powerpoint/2010/main" val="1976305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5"/>
          </p:nvPr>
        </p:nvSpPr>
        <p:spPr/>
        <p:txBody>
          <a:bodyPr/>
          <a:lstStyle/>
          <a:p>
            <a:fld id="{41C10424-93C9-5746-A108-4D9D9DD9D8A0}" type="slidenum">
              <a:rPr lang="en-US" smtClean="0"/>
              <a:t>14</a:t>
            </a:fld>
            <a:endParaRPr lang="en-US" dirty="0"/>
          </a:p>
        </p:txBody>
      </p:sp>
    </p:spTree>
    <p:extLst>
      <p:ext uri="{BB962C8B-B14F-4D97-AF65-F5344CB8AC3E}">
        <p14:creationId xmlns:p14="http://schemas.microsoft.com/office/powerpoint/2010/main" val="2480312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5"/>
          </p:nvPr>
        </p:nvSpPr>
        <p:spPr/>
        <p:txBody>
          <a:bodyPr/>
          <a:lstStyle/>
          <a:p>
            <a:fld id="{41C10424-93C9-5746-A108-4D9D9DD9D8A0}" type="slidenum">
              <a:rPr lang="en-US" smtClean="0"/>
              <a:t>15</a:t>
            </a:fld>
            <a:endParaRPr lang="en-US" dirty="0"/>
          </a:p>
        </p:txBody>
      </p:sp>
    </p:spTree>
    <p:extLst>
      <p:ext uri="{BB962C8B-B14F-4D97-AF65-F5344CB8AC3E}">
        <p14:creationId xmlns:p14="http://schemas.microsoft.com/office/powerpoint/2010/main" val="2692145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5"/>
          </p:nvPr>
        </p:nvSpPr>
        <p:spPr/>
        <p:txBody>
          <a:bodyPr/>
          <a:lstStyle/>
          <a:p>
            <a:fld id="{41C10424-93C9-5746-A108-4D9D9DD9D8A0}" type="slidenum">
              <a:rPr lang="en-US" smtClean="0"/>
              <a:t>16</a:t>
            </a:fld>
            <a:endParaRPr lang="en-US" dirty="0"/>
          </a:p>
        </p:txBody>
      </p:sp>
    </p:spTree>
    <p:extLst>
      <p:ext uri="{BB962C8B-B14F-4D97-AF65-F5344CB8AC3E}">
        <p14:creationId xmlns:p14="http://schemas.microsoft.com/office/powerpoint/2010/main" val="3964685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5"/>
          </p:nvPr>
        </p:nvSpPr>
        <p:spPr/>
        <p:txBody>
          <a:bodyPr/>
          <a:lstStyle/>
          <a:p>
            <a:fld id="{41C10424-93C9-5746-A108-4D9D9DD9D8A0}" type="slidenum">
              <a:rPr lang="en-US" smtClean="0"/>
              <a:t>17</a:t>
            </a:fld>
            <a:endParaRPr lang="en-US" dirty="0"/>
          </a:p>
        </p:txBody>
      </p:sp>
    </p:spTree>
    <p:extLst>
      <p:ext uri="{BB962C8B-B14F-4D97-AF65-F5344CB8AC3E}">
        <p14:creationId xmlns:p14="http://schemas.microsoft.com/office/powerpoint/2010/main" val="3043129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A05C9-FCF1-4AE2-8688-FC482528BF9D}" type="slidenum">
              <a:rPr lang="en-US" smtClean="0"/>
              <a:t>2</a:t>
            </a:fld>
            <a:endParaRPr lang="en-US" dirty="0"/>
          </a:p>
        </p:txBody>
      </p:sp>
    </p:spTree>
    <p:extLst>
      <p:ext uri="{BB962C8B-B14F-4D97-AF65-F5344CB8AC3E}">
        <p14:creationId xmlns:p14="http://schemas.microsoft.com/office/powerpoint/2010/main" val="2585933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5"/>
          </p:nvPr>
        </p:nvSpPr>
        <p:spPr/>
        <p:txBody>
          <a:bodyPr/>
          <a:lstStyle/>
          <a:p>
            <a:fld id="{41C10424-93C9-5746-A108-4D9D9DD9D8A0}" type="slidenum">
              <a:rPr lang="en-US" smtClean="0"/>
              <a:t>3</a:t>
            </a:fld>
            <a:endParaRPr lang="en-US" dirty="0"/>
          </a:p>
        </p:txBody>
      </p:sp>
    </p:spTree>
    <p:extLst>
      <p:ext uri="{BB962C8B-B14F-4D97-AF65-F5344CB8AC3E}">
        <p14:creationId xmlns:p14="http://schemas.microsoft.com/office/powerpoint/2010/main" val="2644800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5"/>
          </p:nvPr>
        </p:nvSpPr>
        <p:spPr/>
        <p:txBody>
          <a:bodyPr/>
          <a:lstStyle/>
          <a:p>
            <a:fld id="{41C10424-93C9-5746-A108-4D9D9DD9D8A0}" type="slidenum">
              <a:rPr lang="en-US" smtClean="0"/>
              <a:t>4</a:t>
            </a:fld>
            <a:endParaRPr lang="en-US" dirty="0"/>
          </a:p>
        </p:txBody>
      </p:sp>
    </p:spTree>
    <p:extLst>
      <p:ext uri="{BB962C8B-B14F-4D97-AF65-F5344CB8AC3E}">
        <p14:creationId xmlns:p14="http://schemas.microsoft.com/office/powerpoint/2010/main" val="122879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br>
              <a:rPr lang="en-US" dirty="0"/>
            </a:br>
            <a:r>
              <a:rPr lang="en-US" dirty="0"/>
              <a:t>Grainger Hall, home to the Wisconsin School of Business, serves as a hub for students, faculty, and business leaders. The proposed expansion and renovation address the growing demand for dining and study spaces.</a:t>
            </a:r>
          </a:p>
          <a:p>
            <a:endParaRPr lang="en-US" b="1" dirty="0"/>
          </a:p>
          <a:p>
            <a:r>
              <a:rPr lang="en-US" b="1" dirty="0"/>
              <a:t>Purpose and Need:</a:t>
            </a:r>
            <a:br>
              <a:rPr lang="en-US" dirty="0"/>
            </a:br>
            <a:r>
              <a:rPr lang="en-US" dirty="0"/>
              <a:t>The project not only enhances dining and student engagement areas but also modernizes the facility by incorporating sustainability and accessibility improvements that align with UW-Madison’s long-term goals.</a:t>
            </a:r>
          </a:p>
          <a:p>
            <a:pPr defTabSz="948507">
              <a:defRPr/>
            </a:pPr>
            <a:endParaRPr lang="en-US" dirty="0"/>
          </a:p>
        </p:txBody>
      </p:sp>
      <p:sp>
        <p:nvSpPr>
          <p:cNvPr id="4" name="Slide Number Placeholder 3"/>
          <p:cNvSpPr>
            <a:spLocks noGrp="1"/>
          </p:cNvSpPr>
          <p:nvPr>
            <p:ph type="sldNum" sz="quarter" idx="5"/>
          </p:nvPr>
        </p:nvSpPr>
        <p:spPr/>
        <p:txBody>
          <a:bodyPr/>
          <a:lstStyle/>
          <a:p>
            <a:fld id="{41C10424-93C9-5746-A108-4D9D9DD9D8A0}" type="slidenum">
              <a:rPr lang="en-US" smtClean="0"/>
              <a:t>5</a:t>
            </a:fld>
            <a:endParaRPr lang="en-US" dirty="0"/>
          </a:p>
        </p:txBody>
      </p:sp>
    </p:spTree>
    <p:extLst>
      <p:ext uri="{BB962C8B-B14F-4D97-AF65-F5344CB8AC3E}">
        <p14:creationId xmlns:p14="http://schemas.microsoft.com/office/powerpoint/2010/main" val="974298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Winter Garden:</a:t>
            </a:r>
            <a:br>
              <a:rPr lang="en-US" dirty="0"/>
            </a:br>
            <a:r>
              <a:rPr lang="en-US" dirty="0"/>
              <a:t>The 8,200-square-foot Winter Garden will provide a versatile, enclosed courtyard with natural daylight, shaded gathering areas, and improved accessibility, creating an inviting space for year-round student use.</a:t>
            </a:r>
          </a:p>
          <a:p>
            <a:endParaRPr lang="en-US" dirty="0"/>
          </a:p>
          <a:p>
            <a:r>
              <a:rPr lang="en-US" b="1" dirty="0"/>
              <a:t>Rooftop Terrace:</a:t>
            </a:r>
            <a:br>
              <a:rPr lang="en-US" dirty="0"/>
            </a:br>
            <a:r>
              <a:rPr lang="en-US" dirty="0"/>
              <a:t>The 6,300-square-foot rooftop terrace will feature outdoor seating, food kiosks, and green space, for dining and collaboration. The terrace will incorporate shading systems and permeable pavers to enhance stormwater management.</a:t>
            </a:r>
          </a:p>
          <a:p>
            <a:pPr defTabSz="948507">
              <a:defRPr/>
            </a:pPr>
            <a:endParaRPr lang="en-US" dirty="0"/>
          </a:p>
        </p:txBody>
      </p:sp>
      <p:sp>
        <p:nvSpPr>
          <p:cNvPr id="4" name="Slide Number Placeholder 3"/>
          <p:cNvSpPr>
            <a:spLocks noGrp="1"/>
          </p:cNvSpPr>
          <p:nvPr>
            <p:ph type="sldNum" sz="quarter" idx="5"/>
          </p:nvPr>
        </p:nvSpPr>
        <p:spPr/>
        <p:txBody>
          <a:bodyPr/>
          <a:lstStyle/>
          <a:p>
            <a:fld id="{41C10424-93C9-5746-A108-4D9D9DD9D8A0}" type="slidenum">
              <a:rPr lang="en-US" smtClean="0"/>
              <a:t>6</a:t>
            </a:fld>
            <a:endParaRPr lang="en-US" dirty="0"/>
          </a:p>
        </p:txBody>
      </p:sp>
    </p:spTree>
    <p:extLst>
      <p:ext uri="{BB962C8B-B14F-4D97-AF65-F5344CB8AC3E}">
        <p14:creationId xmlns:p14="http://schemas.microsoft.com/office/powerpoint/2010/main" val="3738181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The North Plaza enhancements along University Avenue will focus on improving landscaping and increasing bike parking capacity to better serve students, faculty, and visitors.</a:t>
            </a:r>
          </a:p>
          <a:p>
            <a:pPr defTabSz="948507">
              <a:defRPr/>
            </a:pPr>
            <a:endParaRPr lang="en-US" dirty="0"/>
          </a:p>
          <a:p>
            <a:pPr defTabSz="948507">
              <a:defRPr/>
            </a:pPr>
            <a:r>
              <a:rPr lang="en-US" dirty="0"/>
              <a:t>Landscaping: Addition of native plantings, shrubs, and ornamental grasses to improve aesthetics and stormwater management.</a:t>
            </a:r>
          </a:p>
          <a:p>
            <a:pPr defTabSz="948507">
              <a:defRPr/>
            </a:pPr>
            <a:endParaRPr lang="en-US" dirty="0"/>
          </a:p>
          <a:p>
            <a:pPr defTabSz="948507">
              <a:defRPr/>
            </a:pPr>
            <a:r>
              <a:rPr lang="en-US" dirty="0"/>
              <a:t>Bike Parking: Expansion of bike parking spaces to encourage alternative transportation and improve the flow of pedestrian traffic.</a:t>
            </a:r>
          </a:p>
        </p:txBody>
      </p:sp>
      <p:sp>
        <p:nvSpPr>
          <p:cNvPr id="4" name="Slide Number Placeholder 3"/>
          <p:cNvSpPr>
            <a:spLocks noGrp="1"/>
          </p:cNvSpPr>
          <p:nvPr>
            <p:ph type="sldNum" sz="quarter" idx="5"/>
          </p:nvPr>
        </p:nvSpPr>
        <p:spPr/>
        <p:txBody>
          <a:bodyPr/>
          <a:lstStyle/>
          <a:p>
            <a:fld id="{41C10424-93C9-5746-A108-4D9D9DD9D8A0}" type="slidenum">
              <a:rPr lang="en-US" smtClean="0"/>
              <a:t>7</a:t>
            </a:fld>
            <a:endParaRPr lang="en-US" dirty="0"/>
          </a:p>
        </p:txBody>
      </p:sp>
    </p:spTree>
    <p:extLst>
      <p:ext uri="{BB962C8B-B14F-4D97-AF65-F5344CB8AC3E}">
        <p14:creationId xmlns:p14="http://schemas.microsoft.com/office/powerpoint/2010/main" val="552980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Portions of the south and north courtyards will be modified to accommodate the new additions. This includes the removal of 8 trees, landscaping, and existing paved walkways.</a:t>
            </a:r>
          </a:p>
          <a:p>
            <a:endParaRPr lang="en-US" b="1" dirty="0"/>
          </a:p>
          <a:p>
            <a:r>
              <a:rPr lang="en-US" b="1" dirty="0"/>
              <a:t>Water Links II:</a:t>
            </a:r>
            <a:br>
              <a:rPr lang="en-US" dirty="0"/>
            </a:br>
            <a:r>
              <a:rPr lang="en-US" dirty="0"/>
              <a:t>The project also involves the removal of ‘Water Links II,’ an artistic water feature, located on the first floor of Grainger Hall. The artist has been notified and efforts are being made to recognize the work.</a:t>
            </a:r>
          </a:p>
        </p:txBody>
      </p:sp>
      <p:sp>
        <p:nvSpPr>
          <p:cNvPr id="4" name="Slide Number Placeholder 3"/>
          <p:cNvSpPr>
            <a:spLocks noGrp="1"/>
          </p:cNvSpPr>
          <p:nvPr>
            <p:ph type="sldNum" sz="quarter" idx="5"/>
          </p:nvPr>
        </p:nvSpPr>
        <p:spPr/>
        <p:txBody>
          <a:bodyPr/>
          <a:lstStyle/>
          <a:p>
            <a:fld id="{41C10424-93C9-5746-A108-4D9D9DD9D8A0}" type="slidenum">
              <a:rPr lang="en-US" smtClean="0"/>
              <a:t>8</a:t>
            </a:fld>
            <a:endParaRPr lang="en-US" dirty="0"/>
          </a:p>
        </p:txBody>
      </p:sp>
    </p:spTree>
    <p:extLst>
      <p:ext uri="{BB962C8B-B14F-4D97-AF65-F5344CB8AC3E}">
        <p14:creationId xmlns:p14="http://schemas.microsoft.com/office/powerpoint/2010/main" val="2588918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This site plan provides an overview of the proposed additions, including the Winter Garden in the south courtyard and the rooftop terrace. </a:t>
            </a:r>
          </a:p>
        </p:txBody>
      </p:sp>
      <p:sp>
        <p:nvSpPr>
          <p:cNvPr id="4" name="Slide Number Placeholder 3"/>
          <p:cNvSpPr>
            <a:spLocks noGrp="1"/>
          </p:cNvSpPr>
          <p:nvPr>
            <p:ph type="sldNum" sz="quarter" idx="5"/>
          </p:nvPr>
        </p:nvSpPr>
        <p:spPr/>
        <p:txBody>
          <a:bodyPr/>
          <a:lstStyle/>
          <a:p>
            <a:fld id="{41C10424-93C9-5746-A108-4D9D9DD9D8A0}" type="slidenum">
              <a:rPr lang="en-US" smtClean="0"/>
              <a:t>9</a:t>
            </a:fld>
            <a:endParaRPr lang="en-US" dirty="0"/>
          </a:p>
        </p:txBody>
      </p:sp>
    </p:spTree>
    <p:extLst>
      <p:ext uri="{BB962C8B-B14F-4D97-AF65-F5344CB8AC3E}">
        <p14:creationId xmlns:p14="http://schemas.microsoft.com/office/powerpoint/2010/main" val="428501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12.w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2.w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2.w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14.w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14.w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15.w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15.w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16.w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16.w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17.w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17.w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Fro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45302" y="2571451"/>
            <a:ext cx="4950594" cy="736600"/>
          </a:xfrm>
        </p:spPr>
        <p:txBody>
          <a:bodyPr anchor="t" anchorCtr="0">
            <a:normAutofit/>
          </a:bodyPr>
          <a:lstStyle>
            <a:lvl1pPr algn="r">
              <a:defRPr sz="4000" b="0" i="0" baseline="0">
                <a:solidFill>
                  <a:schemeClr val="bg1"/>
                </a:solidFill>
                <a:latin typeface="+mj-lt"/>
                <a:ea typeface="Cresta" charset="0"/>
                <a:cs typeface="Cresta" charset="0"/>
              </a:defRPr>
            </a:lvl1pPr>
          </a:lstStyle>
          <a:p>
            <a:r>
              <a:rPr lang="en-US" dirty="0"/>
              <a:t>TITLE</a:t>
            </a:r>
          </a:p>
        </p:txBody>
      </p:sp>
      <p:sp>
        <p:nvSpPr>
          <p:cNvPr id="17" name="Subtitle 2"/>
          <p:cNvSpPr>
            <a:spLocks noGrp="1"/>
          </p:cNvSpPr>
          <p:nvPr>
            <p:ph type="subTitle" idx="1" hasCustomPrompt="1"/>
          </p:nvPr>
        </p:nvSpPr>
        <p:spPr>
          <a:xfrm>
            <a:off x="6545302" y="4066040"/>
            <a:ext cx="4950594" cy="835453"/>
          </a:xfrm>
        </p:spPr>
        <p:txBody>
          <a:bodyPr>
            <a:normAutofit/>
          </a:bodyPr>
          <a:lstStyle>
            <a:lvl1pPr marL="0" indent="0" algn="r">
              <a:lnSpc>
                <a:spcPct val="100000"/>
              </a:lnSpc>
              <a:spcBef>
                <a:spcPts val="0"/>
              </a:spcBef>
              <a:buNone/>
              <a:defRPr sz="1600" baseline="0">
                <a:solidFill>
                  <a:srgbClr val="4AB0D3"/>
                </a:solidFill>
                <a:latin typeface="Courier New" panose="02070309020205020404" pitchFamily="49" charset="0"/>
                <a:ea typeface="Courier New" panose="02070309020205020404" pitchFamily="49"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the Presenters Name</a:t>
            </a:r>
          </a:p>
          <a:p>
            <a:r>
              <a:rPr lang="en-US" dirty="0"/>
              <a:t>and Title</a:t>
            </a:r>
          </a:p>
        </p:txBody>
      </p:sp>
      <p:sp>
        <p:nvSpPr>
          <p:cNvPr id="6" name="Rectangle 5">
            <a:extLst>
              <a:ext uri="{FF2B5EF4-FFF2-40B4-BE49-F238E27FC236}">
                <a16:creationId xmlns:a16="http://schemas.microsoft.com/office/drawing/2014/main" id="{85DFC7EF-48F8-42E5-ACCD-21998F99FE98}"/>
              </a:ext>
            </a:extLst>
          </p:cNvPr>
          <p:cNvSpPr/>
          <p:nvPr userDrawn="1"/>
        </p:nvSpPr>
        <p:spPr>
          <a:xfrm>
            <a:off x="8596563" y="884321"/>
            <a:ext cx="2899333" cy="929141"/>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7DB4168-8D79-4599-BC64-DF9D521A7180}"/>
              </a:ext>
            </a:extLst>
          </p:cNvPr>
          <p:cNvPicPr>
            <a:picLocks noChangeAspect="1"/>
          </p:cNvPicPr>
          <p:nvPr userDrawn="1"/>
        </p:nvPicPr>
        <p:blipFill>
          <a:blip r:embed="rId3"/>
          <a:srcRect/>
          <a:stretch/>
        </p:blipFill>
        <p:spPr>
          <a:xfrm>
            <a:off x="8970853" y="883994"/>
            <a:ext cx="2572032" cy="929467"/>
          </a:xfrm>
          <a:prstGeom prst="rect">
            <a:avLst/>
          </a:prstGeom>
        </p:spPr>
      </p:pic>
    </p:spTree>
    <p:extLst>
      <p:ext uri="{BB962C8B-B14F-4D97-AF65-F5344CB8AC3E}">
        <p14:creationId xmlns:p14="http://schemas.microsoft.com/office/powerpoint/2010/main" val="112030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1B3E6F"/>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29BA559-D0DC-41C8-ABA3-F7900E1D6125}"/>
              </a:ext>
            </a:extLst>
          </p:cNvPr>
          <p:cNvCxnSpPr>
            <a:cxnSpLocks/>
          </p:cNvCxnSpPr>
          <p:nvPr userDrawn="1"/>
        </p:nvCxnSpPr>
        <p:spPr>
          <a:xfrm>
            <a:off x="11734800"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EC83F59-F816-43A3-9A2A-F175CC2B938F}"/>
              </a:ext>
            </a:extLst>
          </p:cNvPr>
          <p:cNvCxnSpPr>
            <a:cxnSpLocks/>
          </p:cNvCxnSpPr>
          <p:nvPr userDrawn="1"/>
        </p:nvCxnSpPr>
        <p:spPr>
          <a:xfrm>
            <a:off x="457200"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ACE5F6-1763-47C0-8379-E46D5DE3E01D}"/>
              </a:ext>
            </a:extLst>
          </p:cNvPr>
          <p:cNvSpPr>
            <a:spLocks noGrp="1"/>
          </p:cNvSpPr>
          <p:nvPr>
            <p:ph idx="1"/>
          </p:nvPr>
        </p:nvSpPr>
        <p:spPr>
          <a:xfrm>
            <a:off x="838200" y="1163171"/>
            <a:ext cx="5804641" cy="5013792"/>
          </a:xfrm>
        </p:spPr>
        <p:txBody>
          <a:bodyPr/>
          <a:lstStyle>
            <a:lvl1pPr>
              <a:buClr>
                <a:srgbClr val="65CFE9"/>
              </a:buClr>
              <a:defRPr>
                <a:solidFill>
                  <a:schemeClr val="bg1"/>
                </a:solidFill>
                <a:latin typeface="+mn-lt"/>
              </a:defRPr>
            </a:lvl1pPr>
            <a:lvl2pPr>
              <a:buClr>
                <a:srgbClr val="65CFE9"/>
              </a:buClr>
              <a:defRPr>
                <a:solidFill>
                  <a:schemeClr val="bg1"/>
                </a:solidFill>
                <a:latin typeface="+mn-lt"/>
              </a:defRPr>
            </a:lvl2pPr>
            <a:lvl3pPr>
              <a:buClr>
                <a:srgbClr val="65CFE9"/>
              </a:buClr>
              <a:defRPr>
                <a:solidFill>
                  <a:schemeClr val="bg1"/>
                </a:solidFill>
                <a:latin typeface="+mn-lt"/>
              </a:defRPr>
            </a:lvl3pPr>
            <a:lvl4pPr>
              <a:buClr>
                <a:srgbClr val="65CFE9"/>
              </a:buClr>
              <a:defRPr>
                <a:solidFill>
                  <a:schemeClr val="bg1"/>
                </a:solidFill>
                <a:latin typeface="+mn-lt"/>
              </a:defRPr>
            </a:lvl4pPr>
            <a:lvl5pPr>
              <a:buClr>
                <a:srgbClr val="65CFE9"/>
              </a:buCl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2" name="Straight Connector 21">
            <a:extLst>
              <a:ext uri="{FF2B5EF4-FFF2-40B4-BE49-F238E27FC236}">
                <a16:creationId xmlns:a16="http://schemas.microsoft.com/office/drawing/2014/main" id="{BF158D0A-209F-4A13-9E0A-8D230A4E856D}"/>
              </a:ext>
            </a:extLst>
          </p:cNvPr>
          <p:cNvCxnSpPr>
            <a:cxnSpLocks/>
          </p:cNvCxnSpPr>
          <p:nvPr userDrawn="1"/>
        </p:nvCxnSpPr>
        <p:spPr>
          <a:xfrm>
            <a:off x="-1" y="6400800"/>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4E96CCF-0427-427E-B87C-BF918A912B3D}"/>
              </a:ext>
            </a:extLst>
          </p:cNvPr>
          <p:cNvCxnSpPr>
            <a:cxnSpLocks/>
          </p:cNvCxnSpPr>
          <p:nvPr userDrawn="1"/>
        </p:nvCxnSpPr>
        <p:spPr>
          <a:xfrm>
            <a:off x="-1" y="6286500"/>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sp useBgFill="1">
        <p:nvSpPr>
          <p:cNvPr id="23" name="Picture Placeholder 14">
            <a:extLst>
              <a:ext uri="{FF2B5EF4-FFF2-40B4-BE49-F238E27FC236}">
                <a16:creationId xmlns:a16="http://schemas.microsoft.com/office/drawing/2014/main" id="{2AFE7C61-A6B8-44F0-AB73-9CA63D5471C2}"/>
              </a:ext>
            </a:extLst>
          </p:cNvPr>
          <p:cNvSpPr>
            <a:spLocks noGrp="1"/>
          </p:cNvSpPr>
          <p:nvPr>
            <p:ph type="pic" sz="quarter" idx="18"/>
          </p:nvPr>
        </p:nvSpPr>
        <p:spPr>
          <a:xfrm>
            <a:off x="6797488" y="1163170"/>
            <a:ext cx="1645920" cy="1673352"/>
          </a:xfrm>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useBgFill="1">
        <p:nvSpPr>
          <p:cNvPr id="30" name="Picture Placeholder 14">
            <a:extLst>
              <a:ext uri="{FF2B5EF4-FFF2-40B4-BE49-F238E27FC236}">
                <a16:creationId xmlns:a16="http://schemas.microsoft.com/office/drawing/2014/main" id="{A70535AA-ADB9-44EA-B60C-A266F4967736}"/>
              </a:ext>
            </a:extLst>
          </p:cNvPr>
          <p:cNvSpPr>
            <a:spLocks noGrp="1"/>
          </p:cNvSpPr>
          <p:nvPr>
            <p:ph type="pic" sz="quarter" idx="19"/>
          </p:nvPr>
        </p:nvSpPr>
        <p:spPr>
          <a:xfrm>
            <a:off x="8439083" y="1163170"/>
            <a:ext cx="1618865" cy="1673352"/>
          </a:xfrm>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useBgFill="1">
        <p:nvSpPr>
          <p:cNvPr id="31" name="Picture Placeholder 14">
            <a:extLst>
              <a:ext uri="{FF2B5EF4-FFF2-40B4-BE49-F238E27FC236}">
                <a16:creationId xmlns:a16="http://schemas.microsoft.com/office/drawing/2014/main" id="{B89AC42A-0B3D-435C-B14D-98CFE1877CF2}"/>
              </a:ext>
            </a:extLst>
          </p:cNvPr>
          <p:cNvSpPr>
            <a:spLocks noGrp="1"/>
          </p:cNvSpPr>
          <p:nvPr>
            <p:ph type="pic" sz="quarter" idx="20"/>
          </p:nvPr>
        </p:nvSpPr>
        <p:spPr>
          <a:xfrm>
            <a:off x="10057952" y="1163169"/>
            <a:ext cx="1676848" cy="1673352"/>
          </a:xfrm>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useBgFill="1">
        <p:nvSpPr>
          <p:cNvPr id="38" name="Picture Placeholder 14">
            <a:extLst>
              <a:ext uri="{FF2B5EF4-FFF2-40B4-BE49-F238E27FC236}">
                <a16:creationId xmlns:a16="http://schemas.microsoft.com/office/drawing/2014/main" id="{263B8FE7-DC70-4854-89C3-B9EFEF741B88}"/>
              </a:ext>
            </a:extLst>
          </p:cNvPr>
          <p:cNvSpPr>
            <a:spLocks noGrp="1"/>
          </p:cNvSpPr>
          <p:nvPr>
            <p:ph type="pic" sz="quarter" idx="21"/>
          </p:nvPr>
        </p:nvSpPr>
        <p:spPr>
          <a:xfrm>
            <a:off x="6797488" y="2844053"/>
            <a:ext cx="1645920" cy="1673352"/>
          </a:xfrm>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useBgFill="1">
        <p:nvSpPr>
          <p:cNvPr id="39" name="Picture Placeholder 14">
            <a:extLst>
              <a:ext uri="{FF2B5EF4-FFF2-40B4-BE49-F238E27FC236}">
                <a16:creationId xmlns:a16="http://schemas.microsoft.com/office/drawing/2014/main" id="{90F88DD1-2A85-454A-8ED0-E1E927EE5672}"/>
              </a:ext>
            </a:extLst>
          </p:cNvPr>
          <p:cNvSpPr>
            <a:spLocks noGrp="1"/>
          </p:cNvSpPr>
          <p:nvPr>
            <p:ph type="pic" sz="quarter" idx="22"/>
          </p:nvPr>
        </p:nvSpPr>
        <p:spPr>
          <a:xfrm>
            <a:off x="8439083" y="2844053"/>
            <a:ext cx="1618865" cy="1673352"/>
          </a:xfrm>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useBgFill="1">
        <p:nvSpPr>
          <p:cNvPr id="40" name="Picture Placeholder 14">
            <a:extLst>
              <a:ext uri="{FF2B5EF4-FFF2-40B4-BE49-F238E27FC236}">
                <a16:creationId xmlns:a16="http://schemas.microsoft.com/office/drawing/2014/main" id="{FFB850CC-BF1C-43F2-9EDF-C899A275B431}"/>
              </a:ext>
            </a:extLst>
          </p:cNvPr>
          <p:cNvSpPr>
            <a:spLocks noGrp="1"/>
          </p:cNvSpPr>
          <p:nvPr>
            <p:ph type="pic" sz="quarter" idx="23"/>
          </p:nvPr>
        </p:nvSpPr>
        <p:spPr>
          <a:xfrm>
            <a:off x="10057952" y="2844052"/>
            <a:ext cx="1676848" cy="1673352"/>
          </a:xfrm>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useBgFill="1">
        <p:nvSpPr>
          <p:cNvPr id="41" name="Picture Placeholder 14">
            <a:extLst>
              <a:ext uri="{FF2B5EF4-FFF2-40B4-BE49-F238E27FC236}">
                <a16:creationId xmlns:a16="http://schemas.microsoft.com/office/drawing/2014/main" id="{0C7ED1D4-45EE-452D-A45E-57CBC60A9E3F}"/>
              </a:ext>
            </a:extLst>
          </p:cNvPr>
          <p:cNvSpPr>
            <a:spLocks noGrp="1"/>
          </p:cNvSpPr>
          <p:nvPr>
            <p:ph type="pic" sz="quarter" idx="24"/>
          </p:nvPr>
        </p:nvSpPr>
        <p:spPr>
          <a:xfrm>
            <a:off x="6797488" y="4524935"/>
            <a:ext cx="1645920" cy="1673352"/>
          </a:xfrm>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useBgFill="1">
        <p:nvSpPr>
          <p:cNvPr id="42" name="Picture Placeholder 14">
            <a:extLst>
              <a:ext uri="{FF2B5EF4-FFF2-40B4-BE49-F238E27FC236}">
                <a16:creationId xmlns:a16="http://schemas.microsoft.com/office/drawing/2014/main" id="{6C5AA7F9-2C1F-4B44-B2CB-A9CB6EC0985A}"/>
              </a:ext>
            </a:extLst>
          </p:cNvPr>
          <p:cNvSpPr>
            <a:spLocks noGrp="1"/>
          </p:cNvSpPr>
          <p:nvPr>
            <p:ph type="pic" sz="quarter" idx="25"/>
          </p:nvPr>
        </p:nvSpPr>
        <p:spPr>
          <a:xfrm>
            <a:off x="8439083" y="4524935"/>
            <a:ext cx="1618865" cy="1673352"/>
          </a:xfrm>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useBgFill="1">
        <p:nvSpPr>
          <p:cNvPr id="43" name="Picture Placeholder 14">
            <a:extLst>
              <a:ext uri="{FF2B5EF4-FFF2-40B4-BE49-F238E27FC236}">
                <a16:creationId xmlns:a16="http://schemas.microsoft.com/office/drawing/2014/main" id="{C69EDA10-A696-490F-917C-01D97A20D67F}"/>
              </a:ext>
            </a:extLst>
          </p:cNvPr>
          <p:cNvSpPr>
            <a:spLocks noGrp="1"/>
          </p:cNvSpPr>
          <p:nvPr>
            <p:ph type="pic" sz="quarter" idx="26"/>
          </p:nvPr>
        </p:nvSpPr>
        <p:spPr>
          <a:xfrm>
            <a:off x="10057952" y="4524934"/>
            <a:ext cx="1676848" cy="1673352"/>
          </a:xfrm>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pic>
        <p:nvPicPr>
          <p:cNvPr id="44" name="Picture 43">
            <a:extLst>
              <a:ext uri="{FF2B5EF4-FFF2-40B4-BE49-F238E27FC236}">
                <a16:creationId xmlns:a16="http://schemas.microsoft.com/office/drawing/2014/main" id="{7FDA1823-DBCD-40F9-8555-4A153014F8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671"/>
            <a:ext cx="12192000" cy="1394460"/>
          </a:xfrm>
          <a:prstGeom prst="rect">
            <a:avLst/>
          </a:prstGeom>
        </p:spPr>
      </p:pic>
      <p:sp>
        <p:nvSpPr>
          <p:cNvPr id="2" name="Title 1">
            <a:extLst>
              <a:ext uri="{FF2B5EF4-FFF2-40B4-BE49-F238E27FC236}">
                <a16:creationId xmlns:a16="http://schemas.microsoft.com/office/drawing/2014/main" id="{BBEE8999-A91A-42C4-9B1C-9CA406512BD0}"/>
              </a:ext>
            </a:extLst>
          </p:cNvPr>
          <p:cNvSpPr>
            <a:spLocks noGrp="1"/>
          </p:cNvSpPr>
          <p:nvPr>
            <p:ph type="title"/>
          </p:nvPr>
        </p:nvSpPr>
        <p:spPr>
          <a:xfrm>
            <a:off x="838200" y="365126"/>
            <a:ext cx="8311814" cy="535828"/>
          </a:xfrm>
        </p:spPr>
        <p:txBody>
          <a:bodyPr anchor="ctr">
            <a:noAutofit/>
          </a:bodyPr>
          <a:lstStyle>
            <a:lvl1pPr>
              <a:defRPr sz="3600">
                <a:solidFill>
                  <a:srgbClr val="65CFE9"/>
                </a:solidFill>
                <a:latin typeface="+mj-lt"/>
              </a:defRPr>
            </a:lvl1pPr>
          </a:lstStyle>
          <a:p>
            <a:r>
              <a:rPr lang="en-US"/>
              <a:t>Click to edit Master title style</a:t>
            </a:r>
            <a:endParaRPr lang="en-US" dirty="0"/>
          </a:p>
        </p:txBody>
      </p:sp>
      <p:sp>
        <p:nvSpPr>
          <p:cNvPr id="25" name="TextBox 24">
            <a:extLst>
              <a:ext uri="{FF2B5EF4-FFF2-40B4-BE49-F238E27FC236}">
                <a16:creationId xmlns:a16="http://schemas.microsoft.com/office/drawing/2014/main" id="{8D766472-95FD-43C3-B948-1C1A06D482F5}"/>
              </a:ext>
            </a:extLst>
          </p:cNvPr>
          <p:cNvSpPr txBox="1"/>
          <p:nvPr userDrawn="1"/>
        </p:nvSpPr>
        <p:spPr>
          <a:xfrm>
            <a:off x="9341224" y="6476802"/>
            <a:ext cx="2740958" cy="261610"/>
          </a:xfrm>
          <a:prstGeom prst="rect">
            <a:avLst/>
          </a:prstGeom>
          <a:noFill/>
        </p:spPr>
        <p:txBody>
          <a:bodyPr wrap="square" rtlCol="0">
            <a:spAutoFit/>
          </a:bodyPr>
          <a:lstStyle/>
          <a:p>
            <a:r>
              <a:rPr lang="en-US" sz="1100" dirty="0">
                <a:solidFill>
                  <a:schemeClr val="bg1"/>
                </a:solidFill>
                <a:latin typeface="Cresta" panose="00000500000000000000" pitchFamily="50" charset="0"/>
              </a:rPr>
              <a:t>Ingenuity, Integrity, and Intelligence.</a:t>
            </a:r>
          </a:p>
        </p:txBody>
      </p:sp>
      <p:pic>
        <p:nvPicPr>
          <p:cNvPr id="28" name="Picture 27">
            <a:extLst>
              <a:ext uri="{FF2B5EF4-FFF2-40B4-BE49-F238E27FC236}">
                <a16:creationId xmlns:a16="http://schemas.microsoft.com/office/drawing/2014/main" id="{E8867B53-F9CE-42BD-840A-81BFDC839F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 y="5873537"/>
            <a:ext cx="2184400" cy="773642"/>
          </a:xfrm>
          <a:prstGeom prst="rect">
            <a:avLst/>
          </a:prstGeom>
        </p:spPr>
      </p:pic>
      <p:pic>
        <p:nvPicPr>
          <p:cNvPr id="29" name="Picture 28">
            <a:extLst>
              <a:ext uri="{FF2B5EF4-FFF2-40B4-BE49-F238E27FC236}">
                <a16:creationId xmlns:a16="http://schemas.microsoft.com/office/drawing/2014/main" id="{B94D069D-0A50-4F01-9DE4-FED646462AB0}"/>
              </a:ext>
            </a:extLst>
          </p:cNvPr>
          <p:cNvPicPr>
            <a:picLocks noChangeAspect="1"/>
          </p:cNvPicPr>
          <p:nvPr userDrawn="1"/>
        </p:nvPicPr>
        <p:blipFill>
          <a:blip r:embed="rId4"/>
          <a:srcRect/>
          <a:stretch/>
        </p:blipFill>
        <p:spPr>
          <a:xfrm>
            <a:off x="486920" y="6030649"/>
            <a:ext cx="1242147" cy="448881"/>
          </a:xfrm>
          <a:prstGeom prst="rect">
            <a:avLst/>
          </a:prstGeom>
        </p:spPr>
      </p:pic>
    </p:spTree>
    <p:extLst>
      <p:ext uri="{BB962C8B-B14F-4D97-AF65-F5344CB8AC3E}">
        <p14:creationId xmlns:p14="http://schemas.microsoft.com/office/powerpoint/2010/main" val="3130551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rgbClr val="1B3E6F"/>
        </a:solidFill>
        <a:effectLst/>
      </p:bgPr>
    </p:bg>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29767EE5-6F0D-4C25-A0E3-EBC14EC6D32D}"/>
              </a:ext>
            </a:extLst>
          </p:cNvPr>
          <p:cNvSpPr>
            <a:spLocks noGrp="1"/>
          </p:cNvSpPr>
          <p:nvPr>
            <p:ph type="pic" sz="quarter" idx="11"/>
          </p:nvPr>
        </p:nvSpPr>
        <p:spPr>
          <a:xfrm>
            <a:off x="6804210" y="1069041"/>
            <a:ext cx="4930590" cy="2528048"/>
          </a:xfrm>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Click icon to add picture</a:t>
            </a:r>
          </a:p>
        </p:txBody>
      </p:sp>
      <p:sp>
        <p:nvSpPr>
          <p:cNvPr id="14" name="Picture Placeholder 4">
            <a:extLst>
              <a:ext uri="{FF2B5EF4-FFF2-40B4-BE49-F238E27FC236}">
                <a16:creationId xmlns:a16="http://schemas.microsoft.com/office/drawing/2014/main" id="{F64FD903-4AAD-4F70-BFD5-1E8B622435E3}"/>
              </a:ext>
            </a:extLst>
          </p:cNvPr>
          <p:cNvSpPr>
            <a:spLocks noGrp="1"/>
          </p:cNvSpPr>
          <p:nvPr>
            <p:ph type="pic" sz="quarter" idx="12"/>
          </p:nvPr>
        </p:nvSpPr>
        <p:spPr>
          <a:xfrm>
            <a:off x="6797488" y="3603812"/>
            <a:ext cx="4937312" cy="2675958"/>
          </a:xfrm>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Click icon to add picture</a:t>
            </a:r>
          </a:p>
        </p:txBody>
      </p:sp>
      <p:cxnSp>
        <p:nvCxnSpPr>
          <p:cNvPr id="17" name="Straight Connector 16">
            <a:extLst>
              <a:ext uri="{FF2B5EF4-FFF2-40B4-BE49-F238E27FC236}">
                <a16:creationId xmlns:a16="http://schemas.microsoft.com/office/drawing/2014/main" id="{329BA559-D0DC-41C8-ABA3-F7900E1D6125}"/>
              </a:ext>
            </a:extLst>
          </p:cNvPr>
          <p:cNvCxnSpPr>
            <a:cxnSpLocks/>
          </p:cNvCxnSpPr>
          <p:nvPr userDrawn="1"/>
        </p:nvCxnSpPr>
        <p:spPr>
          <a:xfrm>
            <a:off x="11734800"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F158D0A-209F-4A13-9E0A-8D230A4E856D}"/>
              </a:ext>
            </a:extLst>
          </p:cNvPr>
          <p:cNvCxnSpPr>
            <a:cxnSpLocks/>
          </p:cNvCxnSpPr>
          <p:nvPr userDrawn="1"/>
        </p:nvCxnSpPr>
        <p:spPr>
          <a:xfrm>
            <a:off x="-1" y="6400800"/>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4E96CCF-0427-427E-B87C-BF918A912B3D}"/>
              </a:ext>
            </a:extLst>
          </p:cNvPr>
          <p:cNvCxnSpPr>
            <a:cxnSpLocks/>
          </p:cNvCxnSpPr>
          <p:nvPr userDrawn="1"/>
        </p:nvCxnSpPr>
        <p:spPr>
          <a:xfrm>
            <a:off x="-1" y="6286500"/>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EC83F59-F816-43A3-9A2A-F175CC2B938F}"/>
              </a:ext>
            </a:extLst>
          </p:cNvPr>
          <p:cNvCxnSpPr>
            <a:cxnSpLocks/>
          </p:cNvCxnSpPr>
          <p:nvPr userDrawn="1"/>
        </p:nvCxnSpPr>
        <p:spPr>
          <a:xfrm>
            <a:off x="457200"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135BB1F-6FD5-4240-AC1D-5B9466DDEC35}"/>
              </a:ext>
            </a:extLst>
          </p:cNvPr>
          <p:cNvSpPr>
            <a:spLocks noGrp="1"/>
          </p:cNvSpPr>
          <p:nvPr>
            <p:ph idx="1"/>
          </p:nvPr>
        </p:nvSpPr>
        <p:spPr>
          <a:xfrm>
            <a:off x="838200" y="1163171"/>
            <a:ext cx="5804641" cy="5013792"/>
          </a:xfrm>
        </p:spPr>
        <p:txBody>
          <a:bodyPr/>
          <a:lstStyle>
            <a:lvl1pPr>
              <a:buClr>
                <a:srgbClr val="65CFE9"/>
              </a:buClr>
              <a:defRPr>
                <a:solidFill>
                  <a:schemeClr val="bg1"/>
                </a:solidFill>
                <a:latin typeface="+mn-lt"/>
              </a:defRPr>
            </a:lvl1pPr>
            <a:lvl2pPr>
              <a:buClr>
                <a:srgbClr val="65CFE9"/>
              </a:buClr>
              <a:defRPr>
                <a:solidFill>
                  <a:schemeClr val="bg1"/>
                </a:solidFill>
                <a:latin typeface="+mn-lt"/>
              </a:defRPr>
            </a:lvl2pPr>
            <a:lvl3pPr>
              <a:buClr>
                <a:srgbClr val="65CFE9"/>
              </a:buClr>
              <a:defRPr>
                <a:solidFill>
                  <a:schemeClr val="bg1"/>
                </a:solidFill>
                <a:latin typeface="+mn-lt"/>
              </a:defRPr>
            </a:lvl3pPr>
            <a:lvl4pPr>
              <a:buClr>
                <a:srgbClr val="65CFE9"/>
              </a:buClr>
              <a:defRPr>
                <a:solidFill>
                  <a:schemeClr val="bg1"/>
                </a:solidFill>
                <a:latin typeface="+mn-lt"/>
              </a:defRPr>
            </a:lvl4pPr>
            <a:lvl5pPr>
              <a:buClr>
                <a:srgbClr val="65CFE9"/>
              </a:buCl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DA26171C-5FF1-45E0-94BA-F5DA5EB9D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671"/>
            <a:ext cx="12192000" cy="1394460"/>
          </a:xfrm>
          <a:prstGeom prst="rect">
            <a:avLst/>
          </a:prstGeom>
        </p:spPr>
      </p:pic>
      <p:sp>
        <p:nvSpPr>
          <p:cNvPr id="2" name="Title 1">
            <a:extLst>
              <a:ext uri="{FF2B5EF4-FFF2-40B4-BE49-F238E27FC236}">
                <a16:creationId xmlns:a16="http://schemas.microsoft.com/office/drawing/2014/main" id="{BBEE8999-A91A-42C4-9B1C-9CA406512BD0}"/>
              </a:ext>
            </a:extLst>
          </p:cNvPr>
          <p:cNvSpPr>
            <a:spLocks noGrp="1"/>
          </p:cNvSpPr>
          <p:nvPr>
            <p:ph type="title"/>
          </p:nvPr>
        </p:nvSpPr>
        <p:spPr>
          <a:xfrm>
            <a:off x="838200" y="365126"/>
            <a:ext cx="8269703" cy="535828"/>
          </a:xfrm>
        </p:spPr>
        <p:txBody>
          <a:bodyPr anchor="ctr">
            <a:noAutofit/>
          </a:bodyPr>
          <a:lstStyle>
            <a:lvl1pPr>
              <a:defRPr sz="3600">
                <a:solidFill>
                  <a:srgbClr val="65CFE9"/>
                </a:solidFill>
                <a:latin typeface="+mn-lt"/>
              </a:defRPr>
            </a:lvl1pPr>
          </a:lstStyle>
          <a:p>
            <a:r>
              <a:rPr lang="en-US"/>
              <a:t>Click to edit Master title style</a:t>
            </a:r>
            <a:endParaRPr lang="en-US" dirty="0"/>
          </a:p>
        </p:txBody>
      </p:sp>
      <p:sp>
        <p:nvSpPr>
          <p:cNvPr id="18" name="TextBox 17">
            <a:extLst>
              <a:ext uri="{FF2B5EF4-FFF2-40B4-BE49-F238E27FC236}">
                <a16:creationId xmlns:a16="http://schemas.microsoft.com/office/drawing/2014/main" id="{228B97FA-98B1-4381-BEA6-85C7231B251B}"/>
              </a:ext>
            </a:extLst>
          </p:cNvPr>
          <p:cNvSpPr txBox="1"/>
          <p:nvPr userDrawn="1"/>
        </p:nvSpPr>
        <p:spPr>
          <a:xfrm>
            <a:off x="9341224" y="6476802"/>
            <a:ext cx="2740958" cy="261610"/>
          </a:xfrm>
          <a:prstGeom prst="rect">
            <a:avLst/>
          </a:prstGeom>
          <a:noFill/>
        </p:spPr>
        <p:txBody>
          <a:bodyPr wrap="square" rtlCol="0">
            <a:spAutoFit/>
          </a:bodyPr>
          <a:lstStyle/>
          <a:p>
            <a:r>
              <a:rPr lang="en-US" sz="1100" dirty="0">
                <a:solidFill>
                  <a:schemeClr val="bg1"/>
                </a:solidFill>
                <a:latin typeface="Cresta" panose="00000500000000000000" pitchFamily="50" charset="0"/>
              </a:rPr>
              <a:t>Ingenuity, Integrity, and Intelligence.</a:t>
            </a:r>
          </a:p>
        </p:txBody>
      </p:sp>
      <p:pic>
        <p:nvPicPr>
          <p:cNvPr id="19" name="Picture 18">
            <a:extLst>
              <a:ext uri="{FF2B5EF4-FFF2-40B4-BE49-F238E27FC236}">
                <a16:creationId xmlns:a16="http://schemas.microsoft.com/office/drawing/2014/main" id="{6E75ECBC-C27C-4D36-A4B5-5A55D37704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 y="5873537"/>
            <a:ext cx="2184400" cy="773642"/>
          </a:xfrm>
          <a:prstGeom prst="rect">
            <a:avLst/>
          </a:prstGeom>
        </p:spPr>
      </p:pic>
      <p:pic>
        <p:nvPicPr>
          <p:cNvPr id="20" name="Picture 19">
            <a:extLst>
              <a:ext uri="{FF2B5EF4-FFF2-40B4-BE49-F238E27FC236}">
                <a16:creationId xmlns:a16="http://schemas.microsoft.com/office/drawing/2014/main" id="{D43CED83-5B4D-4F11-AB54-E63A93E9C248}"/>
              </a:ext>
            </a:extLst>
          </p:cNvPr>
          <p:cNvPicPr>
            <a:picLocks noChangeAspect="1"/>
          </p:cNvPicPr>
          <p:nvPr userDrawn="1"/>
        </p:nvPicPr>
        <p:blipFill>
          <a:blip r:embed="rId4"/>
          <a:srcRect/>
          <a:stretch/>
        </p:blipFill>
        <p:spPr>
          <a:xfrm>
            <a:off x="486920" y="6030649"/>
            <a:ext cx="1242147" cy="448881"/>
          </a:xfrm>
          <a:prstGeom prst="rect">
            <a:avLst/>
          </a:prstGeom>
        </p:spPr>
      </p:pic>
    </p:spTree>
    <p:extLst>
      <p:ext uri="{BB962C8B-B14F-4D97-AF65-F5344CB8AC3E}">
        <p14:creationId xmlns:p14="http://schemas.microsoft.com/office/powerpoint/2010/main" val="385658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1B3E6F"/>
        </a:solidFill>
        <a:effectLst/>
      </p:bgPr>
    </p:bg>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29767EE5-6F0D-4C25-A0E3-EBC14EC6D32D}"/>
              </a:ext>
            </a:extLst>
          </p:cNvPr>
          <p:cNvSpPr>
            <a:spLocks noGrp="1"/>
          </p:cNvSpPr>
          <p:nvPr>
            <p:ph type="pic" sz="quarter" idx="11"/>
          </p:nvPr>
        </p:nvSpPr>
        <p:spPr>
          <a:xfrm>
            <a:off x="6804210" y="1069041"/>
            <a:ext cx="4930590" cy="2528048"/>
          </a:xfrm>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Click icon to add picture</a:t>
            </a:r>
          </a:p>
        </p:txBody>
      </p:sp>
      <p:sp>
        <p:nvSpPr>
          <p:cNvPr id="14" name="Picture Placeholder 4">
            <a:extLst>
              <a:ext uri="{FF2B5EF4-FFF2-40B4-BE49-F238E27FC236}">
                <a16:creationId xmlns:a16="http://schemas.microsoft.com/office/drawing/2014/main" id="{F64FD903-4AAD-4F70-BFD5-1E8B622435E3}"/>
              </a:ext>
            </a:extLst>
          </p:cNvPr>
          <p:cNvSpPr>
            <a:spLocks noGrp="1"/>
          </p:cNvSpPr>
          <p:nvPr>
            <p:ph type="pic" sz="quarter" idx="12"/>
          </p:nvPr>
        </p:nvSpPr>
        <p:spPr>
          <a:xfrm>
            <a:off x="6797488" y="3603812"/>
            <a:ext cx="4937312" cy="2675958"/>
          </a:xfrm>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Click icon to add picture</a:t>
            </a:r>
          </a:p>
        </p:txBody>
      </p:sp>
      <p:sp>
        <p:nvSpPr>
          <p:cNvPr id="15" name="Picture Placeholder 4">
            <a:extLst>
              <a:ext uri="{FF2B5EF4-FFF2-40B4-BE49-F238E27FC236}">
                <a16:creationId xmlns:a16="http://schemas.microsoft.com/office/drawing/2014/main" id="{9A1B7615-77E0-4D63-85A1-2BF0312CB596}"/>
              </a:ext>
            </a:extLst>
          </p:cNvPr>
          <p:cNvSpPr>
            <a:spLocks noGrp="1"/>
          </p:cNvSpPr>
          <p:nvPr>
            <p:ph type="pic" sz="quarter" idx="13"/>
          </p:nvPr>
        </p:nvSpPr>
        <p:spPr>
          <a:xfrm>
            <a:off x="463923" y="1069040"/>
            <a:ext cx="6333564" cy="5210735"/>
          </a:xfrm>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Click icon to add picture</a:t>
            </a:r>
          </a:p>
        </p:txBody>
      </p:sp>
      <p:cxnSp>
        <p:nvCxnSpPr>
          <p:cNvPr id="17" name="Straight Connector 16">
            <a:extLst>
              <a:ext uri="{FF2B5EF4-FFF2-40B4-BE49-F238E27FC236}">
                <a16:creationId xmlns:a16="http://schemas.microsoft.com/office/drawing/2014/main" id="{329BA559-D0DC-41C8-ABA3-F7900E1D6125}"/>
              </a:ext>
            </a:extLst>
          </p:cNvPr>
          <p:cNvCxnSpPr>
            <a:cxnSpLocks/>
          </p:cNvCxnSpPr>
          <p:nvPr userDrawn="1"/>
        </p:nvCxnSpPr>
        <p:spPr>
          <a:xfrm>
            <a:off x="11734800"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F158D0A-209F-4A13-9E0A-8D230A4E856D}"/>
              </a:ext>
            </a:extLst>
          </p:cNvPr>
          <p:cNvCxnSpPr>
            <a:cxnSpLocks/>
          </p:cNvCxnSpPr>
          <p:nvPr userDrawn="1"/>
        </p:nvCxnSpPr>
        <p:spPr>
          <a:xfrm>
            <a:off x="-1" y="6400800"/>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4E96CCF-0427-427E-B87C-BF918A912B3D}"/>
              </a:ext>
            </a:extLst>
          </p:cNvPr>
          <p:cNvCxnSpPr>
            <a:cxnSpLocks/>
          </p:cNvCxnSpPr>
          <p:nvPr userDrawn="1"/>
        </p:nvCxnSpPr>
        <p:spPr>
          <a:xfrm>
            <a:off x="-1" y="6286500"/>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EC83F59-F816-43A3-9A2A-F175CC2B938F}"/>
              </a:ext>
            </a:extLst>
          </p:cNvPr>
          <p:cNvCxnSpPr>
            <a:cxnSpLocks/>
          </p:cNvCxnSpPr>
          <p:nvPr userDrawn="1"/>
        </p:nvCxnSpPr>
        <p:spPr>
          <a:xfrm>
            <a:off x="457200"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26171C-5FF1-45E0-94BA-F5DA5EB9D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671"/>
            <a:ext cx="12192000" cy="1394460"/>
          </a:xfrm>
          <a:prstGeom prst="rect">
            <a:avLst/>
          </a:prstGeom>
        </p:spPr>
      </p:pic>
      <p:sp>
        <p:nvSpPr>
          <p:cNvPr id="2" name="Title 1">
            <a:extLst>
              <a:ext uri="{FF2B5EF4-FFF2-40B4-BE49-F238E27FC236}">
                <a16:creationId xmlns:a16="http://schemas.microsoft.com/office/drawing/2014/main" id="{BBEE8999-A91A-42C4-9B1C-9CA406512BD0}"/>
              </a:ext>
            </a:extLst>
          </p:cNvPr>
          <p:cNvSpPr>
            <a:spLocks noGrp="1"/>
          </p:cNvSpPr>
          <p:nvPr>
            <p:ph type="title"/>
          </p:nvPr>
        </p:nvSpPr>
        <p:spPr>
          <a:xfrm>
            <a:off x="838200" y="365126"/>
            <a:ext cx="8275719" cy="535828"/>
          </a:xfrm>
        </p:spPr>
        <p:txBody>
          <a:bodyPr anchor="ctr">
            <a:noAutofit/>
          </a:bodyPr>
          <a:lstStyle>
            <a:lvl1pPr>
              <a:defRPr sz="3600">
                <a:solidFill>
                  <a:srgbClr val="65CFE9"/>
                </a:solidFill>
                <a:latin typeface="+mj-lt"/>
              </a:defRPr>
            </a:lvl1pPr>
          </a:lstStyle>
          <a:p>
            <a:r>
              <a:rPr lang="en-US"/>
              <a:t>Click to edit Master title style</a:t>
            </a:r>
            <a:endParaRPr lang="en-US" dirty="0"/>
          </a:p>
        </p:txBody>
      </p:sp>
      <p:sp>
        <p:nvSpPr>
          <p:cNvPr id="13" name="TextBox 12">
            <a:extLst>
              <a:ext uri="{FF2B5EF4-FFF2-40B4-BE49-F238E27FC236}">
                <a16:creationId xmlns:a16="http://schemas.microsoft.com/office/drawing/2014/main" id="{A44C402B-1222-45A4-85E2-15FF2E21D049}"/>
              </a:ext>
            </a:extLst>
          </p:cNvPr>
          <p:cNvSpPr txBox="1"/>
          <p:nvPr userDrawn="1"/>
        </p:nvSpPr>
        <p:spPr>
          <a:xfrm>
            <a:off x="9341224" y="6476802"/>
            <a:ext cx="2740958" cy="261610"/>
          </a:xfrm>
          <a:prstGeom prst="rect">
            <a:avLst/>
          </a:prstGeom>
          <a:noFill/>
        </p:spPr>
        <p:txBody>
          <a:bodyPr wrap="square" rtlCol="0">
            <a:spAutoFit/>
          </a:bodyPr>
          <a:lstStyle/>
          <a:p>
            <a:r>
              <a:rPr lang="en-US" sz="1100" dirty="0">
                <a:solidFill>
                  <a:schemeClr val="bg1"/>
                </a:solidFill>
                <a:latin typeface="Cresta" panose="00000500000000000000" pitchFamily="50" charset="0"/>
              </a:rPr>
              <a:t>Ingenuity, Integrity, and Intelligence.</a:t>
            </a:r>
          </a:p>
        </p:txBody>
      </p:sp>
      <p:pic>
        <p:nvPicPr>
          <p:cNvPr id="16" name="Picture 15">
            <a:extLst>
              <a:ext uri="{FF2B5EF4-FFF2-40B4-BE49-F238E27FC236}">
                <a16:creationId xmlns:a16="http://schemas.microsoft.com/office/drawing/2014/main" id="{DE910F0E-15D4-4BC5-AFAC-ABDA882309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 y="5873537"/>
            <a:ext cx="2184400" cy="773642"/>
          </a:xfrm>
          <a:prstGeom prst="rect">
            <a:avLst/>
          </a:prstGeom>
        </p:spPr>
      </p:pic>
      <p:pic>
        <p:nvPicPr>
          <p:cNvPr id="18" name="Picture 17">
            <a:extLst>
              <a:ext uri="{FF2B5EF4-FFF2-40B4-BE49-F238E27FC236}">
                <a16:creationId xmlns:a16="http://schemas.microsoft.com/office/drawing/2014/main" id="{7D4DA89A-0570-40C3-A666-23E18DA3A2C0}"/>
              </a:ext>
            </a:extLst>
          </p:cNvPr>
          <p:cNvPicPr>
            <a:picLocks noChangeAspect="1"/>
          </p:cNvPicPr>
          <p:nvPr userDrawn="1"/>
        </p:nvPicPr>
        <p:blipFill>
          <a:blip r:embed="rId4"/>
          <a:srcRect/>
          <a:stretch/>
        </p:blipFill>
        <p:spPr>
          <a:xfrm>
            <a:off x="486920" y="6030649"/>
            <a:ext cx="1242147" cy="448881"/>
          </a:xfrm>
          <a:prstGeom prst="rect">
            <a:avLst/>
          </a:prstGeom>
        </p:spPr>
      </p:pic>
    </p:spTree>
    <p:extLst>
      <p:ext uri="{BB962C8B-B14F-4D97-AF65-F5344CB8AC3E}">
        <p14:creationId xmlns:p14="http://schemas.microsoft.com/office/powerpoint/2010/main" val="41748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1B3E6F"/>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29BA559-D0DC-41C8-ABA3-F7900E1D6125}"/>
              </a:ext>
            </a:extLst>
          </p:cNvPr>
          <p:cNvCxnSpPr>
            <a:cxnSpLocks/>
          </p:cNvCxnSpPr>
          <p:nvPr userDrawn="1"/>
        </p:nvCxnSpPr>
        <p:spPr>
          <a:xfrm>
            <a:off x="11734800"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F158D0A-209F-4A13-9E0A-8D230A4E856D}"/>
              </a:ext>
            </a:extLst>
          </p:cNvPr>
          <p:cNvCxnSpPr>
            <a:cxnSpLocks/>
          </p:cNvCxnSpPr>
          <p:nvPr userDrawn="1"/>
        </p:nvCxnSpPr>
        <p:spPr>
          <a:xfrm>
            <a:off x="-1" y="6400800"/>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4E96CCF-0427-427E-B87C-BF918A912B3D}"/>
              </a:ext>
            </a:extLst>
          </p:cNvPr>
          <p:cNvCxnSpPr>
            <a:cxnSpLocks/>
          </p:cNvCxnSpPr>
          <p:nvPr userDrawn="1"/>
        </p:nvCxnSpPr>
        <p:spPr>
          <a:xfrm>
            <a:off x="-1" y="6286500"/>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62AC25FA-DC9F-4EED-B448-B5551B2C97DF}"/>
              </a:ext>
            </a:extLst>
          </p:cNvPr>
          <p:cNvSpPr>
            <a:spLocks noGrp="1"/>
          </p:cNvSpPr>
          <p:nvPr>
            <p:ph type="pic" sz="quarter" idx="11"/>
          </p:nvPr>
        </p:nvSpPr>
        <p:spPr>
          <a:xfrm>
            <a:off x="6096000" y="1154108"/>
            <a:ext cx="2805775" cy="2534674"/>
          </a:xfrm>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p:nvSpPr>
          <p:cNvPr id="19" name="Picture Placeholder 10">
            <a:extLst>
              <a:ext uri="{FF2B5EF4-FFF2-40B4-BE49-F238E27FC236}">
                <a16:creationId xmlns:a16="http://schemas.microsoft.com/office/drawing/2014/main" id="{FF83664B-8A3A-43EB-88BA-7B71EF24C585}"/>
              </a:ext>
            </a:extLst>
          </p:cNvPr>
          <p:cNvSpPr>
            <a:spLocks noGrp="1"/>
          </p:cNvSpPr>
          <p:nvPr>
            <p:ph type="pic" sz="quarter" idx="14"/>
          </p:nvPr>
        </p:nvSpPr>
        <p:spPr>
          <a:xfrm>
            <a:off x="8901775" y="1150008"/>
            <a:ext cx="2800073" cy="2534670"/>
          </a:xfrm>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p:nvSpPr>
          <p:cNvPr id="21" name="Picture Placeholder 10">
            <a:extLst>
              <a:ext uri="{FF2B5EF4-FFF2-40B4-BE49-F238E27FC236}">
                <a16:creationId xmlns:a16="http://schemas.microsoft.com/office/drawing/2014/main" id="{DCD88BE7-315F-469F-9345-510E61D80E9B}"/>
              </a:ext>
            </a:extLst>
          </p:cNvPr>
          <p:cNvSpPr>
            <a:spLocks noGrp="1"/>
          </p:cNvSpPr>
          <p:nvPr>
            <p:ph type="pic" sz="quarter" idx="15"/>
          </p:nvPr>
        </p:nvSpPr>
        <p:spPr>
          <a:xfrm>
            <a:off x="6090286" y="3696982"/>
            <a:ext cx="2811489" cy="2577344"/>
          </a:xfrm>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p:nvSpPr>
          <p:cNvPr id="23" name="Picture Placeholder 10">
            <a:extLst>
              <a:ext uri="{FF2B5EF4-FFF2-40B4-BE49-F238E27FC236}">
                <a16:creationId xmlns:a16="http://schemas.microsoft.com/office/drawing/2014/main" id="{41896FCC-E67A-49F0-B8C1-ED52E7BDF983}"/>
              </a:ext>
            </a:extLst>
          </p:cNvPr>
          <p:cNvSpPr>
            <a:spLocks noGrp="1"/>
          </p:cNvSpPr>
          <p:nvPr>
            <p:ph type="pic" sz="quarter" idx="16"/>
          </p:nvPr>
        </p:nvSpPr>
        <p:spPr>
          <a:xfrm>
            <a:off x="8896073" y="3692882"/>
            <a:ext cx="2805775" cy="2577340"/>
          </a:xfrm>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p:nvSpPr>
          <p:cNvPr id="15" name="Content Placeholder 2">
            <a:extLst>
              <a:ext uri="{FF2B5EF4-FFF2-40B4-BE49-F238E27FC236}">
                <a16:creationId xmlns:a16="http://schemas.microsoft.com/office/drawing/2014/main" id="{95C4FC64-0E7E-4864-AAFB-9773B24459BF}"/>
              </a:ext>
            </a:extLst>
          </p:cNvPr>
          <p:cNvSpPr>
            <a:spLocks noGrp="1"/>
          </p:cNvSpPr>
          <p:nvPr>
            <p:ph idx="1"/>
          </p:nvPr>
        </p:nvSpPr>
        <p:spPr>
          <a:xfrm>
            <a:off x="838201" y="1163171"/>
            <a:ext cx="5165912" cy="5013792"/>
          </a:xfrm>
        </p:spPr>
        <p:txBody>
          <a:bodyPr/>
          <a:lstStyle>
            <a:lvl1pPr>
              <a:buClr>
                <a:srgbClr val="65CFE9"/>
              </a:buClr>
              <a:defRPr>
                <a:solidFill>
                  <a:schemeClr val="bg1"/>
                </a:solidFill>
                <a:latin typeface="+mn-lt"/>
              </a:defRPr>
            </a:lvl1pPr>
            <a:lvl2pPr>
              <a:buClr>
                <a:srgbClr val="65CFE9"/>
              </a:buClr>
              <a:defRPr>
                <a:solidFill>
                  <a:schemeClr val="bg1"/>
                </a:solidFill>
                <a:latin typeface="+mn-lt"/>
              </a:defRPr>
            </a:lvl2pPr>
            <a:lvl3pPr>
              <a:buClr>
                <a:srgbClr val="65CFE9"/>
              </a:buClr>
              <a:defRPr>
                <a:solidFill>
                  <a:schemeClr val="bg1"/>
                </a:solidFill>
                <a:latin typeface="+mn-lt"/>
              </a:defRPr>
            </a:lvl3pPr>
            <a:lvl4pPr>
              <a:buClr>
                <a:srgbClr val="65CFE9"/>
              </a:buClr>
              <a:defRPr>
                <a:solidFill>
                  <a:schemeClr val="bg1"/>
                </a:solidFill>
                <a:latin typeface="+mn-lt"/>
              </a:defRPr>
            </a:lvl4pPr>
            <a:lvl5pPr>
              <a:buClr>
                <a:srgbClr val="65CFE9"/>
              </a:buCl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6EC83F59-F816-43A3-9A2A-F175CC2B938F}"/>
              </a:ext>
            </a:extLst>
          </p:cNvPr>
          <p:cNvCxnSpPr>
            <a:cxnSpLocks/>
          </p:cNvCxnSpPr>
          <p:nvPr userDrawn="1"/>
        </p:nvCxnSpPr>
        <p:spPr>
          <a:xfrm>
            <a:off x="457200"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26171C-5FF1-45E0-94BA-F5DA5EB9D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671"/>
            <a:ext cx="12192000" cy="1394460"/>
          </a:xfrm>
          <a:prstGeom prst="rect">
            <a:avLst/>
          </a:prstGeom>
        </p:spPr>
      </p:pic>
      <p:sp>
        <p:nvSpPr>
          <p:cNvPr id="2" name="Title 1">
            <a:extLst>
              <a:ext uri="{FF2B5EF4-FFF2-40B4-BE49-F238E27FC236}">
                <a16:creationId xmlns:a16="http://schemas.microsoft.com/office/drawing/2014/main" id="{BBEE8999-A91A-42C4-9B1C-9CA406512BD0}"/>
              </a:ext>
            </a:extLst>
          </p:cNvPr>
          <p:cNvSpPr>
            <a:spLocks noGrp="1"/>
          </p:cNvSpPr>
          <p:nvPr>
            <p:ph type="title"/>
          </p:nvPr>
        </p:nvSpPr>
        <p:spPr>
          <a:xfrm>
            <a:off x="838200" y="252663"/>
            <a:ext cx="8281733" cy="745957"/>
          </a:xfrm>
        </p:spPr>
        <p:txBody>
          <a:bodyPr anchor="ctr">
            <a:noAutofit/>
          </a:bodyPr>
          <a:lstStyle>
            <a:lvl1pPr>
              <a:defRPr sz="3600">
                <a:solidFill>
                  <a:srgbClr val="65CFE9"/>
                </a:solidFill>
                <a:latin typeface="+mj-lt"/>
              </a:defRPr>
            </a:lvl1pPr>
          </a:lstStyle>
          <a:p>
            <a:r>
              <a:rPr lang="en-US"/>
              <a:t>Click to edit Master title style</a:t>
            </a:r>
            <a:endParaRPr lang="en-US" dirty="0"/>
          </a:p>
        </p:txBody>
      </p:sp>
      <p:sp>
        <p:nvSpPr>
          <p:cNvPr id="18" name="TextBox 17">
            <a:extLst>
              <a:ext uri="{FF2B5EF4-FFF2-40B4-BE49-F238E27FC236}">
                <a16:creationId xmlns:a16="http://schemas.microsoft.com/office/drawing/2014/main" id="{9A2DFEC2-15A1-4CB3-B051-4212901E5FE2}"/>
              </a:ext>
            </a:extLst>
          </p:cNvPr>
          <p:cNvSpPr txBox="1"/>
          <p:nvPr userDrawn="1"/>
        </p:nvSpPr>
        <p:spPr>
          <a:xfrm>
            <a:off x="9341224" y="6476802"/>
            <a:ext cx="2740958" cy="261610"/>
          </a:xfrm>
          <a:prstGeom prst="rect">
            <a:avLst/>
          </a:prstGeom>
          <a:noFill/>
        </p:spPr>
        <p:txBody>
          <a:bodyPr wrap="square" rtlCol="0">
            <a:spAutoFit/>
          </a:bodyPr>
          <a:lstStyle/>
          <a:p>
            <a:r>
              <a:rPr lang="en-US" sz="1100" dirty="0">
                <a:solidFill>
                  <a:schemeClr val="bg1"/>
                </a:solidFill>
                <a:latin typeface="Cresta" panose="00000500000000000000" pitchFamily="50" charset="0"/>
              </a:rPr>
              <a:t>Ingenuity, Integrity, and Intelligence.</a:t>
            </a:r>
          </a:p>
        </p:txBody>
      </p:sp>
      <p:pic>
        <p:nvPicPr>
          <p:cNvPr id="20" name="Picture 19">
            <a:extLst>
              <a:ext uri="{FF2B5EF4-FFF2-40B4-BE49-F238E27FC236}">
                <a16:creationId xmlns:a16="http://schemas.microsoft.com/office/drawing/2014/main" id="{418D2FD9-49FC-46F5-AE94-9462EFBE7D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 y="5873537"/>
            <a:ext cx="2184400" cy="773642"/>
          </a:xfrm>
          <a:prstGeom prst="rect">
            <a:avLst/>
          </a:prstGeom>
        </p:spPr>
      </p:pic>
      <p:pic>
        <p:nvPicPr>
          <p:cNvPr id="25" name="Picture 24">
            <a:extLst>
              <a:ext uri="{FF2B5EF4-FFF2-40B4-BE49-F238E27FC236}">
                <a16:creationId xmlns:a16="http://schemas.microsoft.com/office/drawing/2014/main" id="{4821DCFC-4BD2-4EBE-BD67-C1B47DC7593D}"/>
              </a:ext>
            </a:extLst>
          </p:cNvPr>
          <p:cNvPicPr>
            <a:picLocks noChangeAspect="1"/>
          </p:cNvPicPr>
          <p:nvPr userDrawn="1"/>
        </p:nvPicPr>
        <p:blipFill>
          <a:blip r:embed="rId4"/>
          <a:srcRect/>
          <a:stretch/>
        </p:blipFill>
        <p:spPr>
          <a:xfrm>
            <a:off x="486920" y="6030649"/>
            <a:ext cx="1242147" cy="448881"/>
          </a:xfrm>
          <a:prstGeom prst="rect">
            <a:avLst/>
          </a:prstGeom>
        </p:spPr>
      </p:pic>
    </p:spTree>
    <p:extLst>
      <p:ext uri="{BB962C8B-B14F-4D97-AF65-F5344CB8AC3E}">
        <p14:creationId xmlns:p14="http://schemas.microsoft.com/office/powerpoint/2010/main" val="2841546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1B3E6F"/>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29BA559-D0DC-41C8-ABA3-F7900E1D6125}"/>
              </a:ext>
            </a:extLst>
          </p:cNvPr>
          <p:cNvCxnSpPr>
            <a:cxnSpLocks/>
          </p:cNvCxnSpPr>
          <p:nvPr userDrawn="1"/>
        </p:nvCxnSpPr>
        <p:spPr>
          <a:xfrm>
            <a:off x="11734800"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EC83F59-F816-43A3-9A2A-F175CC2B938F}"/>
              </a:ext>
            </a:extLst>
          </p:cNvPr>
          <p:cNvCxnSpPr>
            <a:cxnSpLocks/>
          </p:cNvCxnSpPr>
          <p:nvPr userDrawn="1"/>
        </p:nvCxnSpPr>
        <p:spPr>
          <a:xfrm>
            <a:off x="457200"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F158D0A-209F-4A13-9E0A-8D230A4E856D}"/>
              </a:ext>
            </a:extLst>
          </p:cNvPr>
          <p:cNvCxnSpPr>
            <a:cxnSpLocks/>
          </p:cNvCxnSpPr>
          <p:nvPr userDrawn="1"/>
        </p:nvCxnSpPr>
        <p:spPr>
          <a:xfrm>
            <a:off x="-1" y="6400800"/>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4E96CCF-0427-427E-B87C-BF918A912B3D}"/>
              </a:ext>
            </a:extLst>
          </p:cNvPr>
          <p:cNvCxnSpPr>
            <a:cxnSpLocks/>
          </p:cNvCxnSpPr>
          <p:nvPr userDrawn="1"/>
        </p:nvCxnSpPr>
        <p:spPr>
          <a:xfrm>
            <a:off x="-1" y="6286500"/>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D8600ED-B1C0-4296-B86A-73F42626920F}"/>
              </a:ext>
            </a:extLst>
          </p:cNvPr>
          <p:cNvSpPr txBox="1"/>
          <p:nvPr userDrawn="1"/>
        </p:nvSpPr>
        <p:spPr>
          <a:xfrm>
            <a:off x="768724" y="6476802"/>
            <a:ext cx="2740958" cy="261610"/>
          </a:xfrm>
          <a:prstGeom prst="rect">
            <a:avLst/>
          </a:prstGeom>
          <a:noFill/>
        </p:spPr>
        <p:txBody>
          <a:bodyPr wrap="square" rtlCol="0">
            <a:spAutoFit/>
          </a:bodyPr>
          <a:lstStyle/>
          <a:p>
            <a:r>
              <a:rPr lang="en-US" sz="1100" dirty="0">
                <a:solidFill>
                  <a:schemeClr val="bg1"/>
                </a:solidFill>
                <a:latin typeface="Cresta" panose="00000500000000000000" pitchFamily="50" charset="0"/>
              </a:rPr>
              <a:t>Ingenuity, Integrity, and Intelligence.</a:t>
            </a:r>
          </a:p>
        </p:txBody>
      </p:sp>
      <p:sp>
        <p:nvSpPr>
          <p:cNvPr id="14" name="Text Placeholder 12">
            <a:extLst>
              <a:ext uri="{FF2B5EF4-FFF2-40B4-BE49-F238E27FC236}">
                <a16:creationId xmlns:a16="http://schemas.microsoft.com/office/drawing/2014/main" id="{9BB21A20-4A10-411C-AE7D-B3857D443AB6}"/>
              </a:ext>
            </a:extLst>
          </p:cNvPr>
          <p:cNvSpPr>
            <a:spLocks noGrp="1"/>
          </p:cNvSpPr>
          <p:nvPr>
            <p:ph type="body" sz="quarter" idx="10" hasCustomPrompt="1"/>
          </p:nvPr>
        </p:nvSpPr>
        <p:spPr>
          <a:xfrm>
            <a:off x="1513841" y="1424473"/>
            <a:ext cx="9275530" cy="2233127"/>
          </a:xfrm>
        </p:spPr>
        <p:txBody>
          <a:bodyPr anchor="ctr">
            <a:normAutofit/>
          </a:bodyPr>
          <a:lstStyle>
            <a:lvl1pPr algn="ctr">
              <a:defRPr sz="2800" b="0" i="0" baseline="0">
                <a:solidFill>
                  <a:schemeClr val="bg1"/>
                </a:solidFill>
                <a:latin typeface="+mn-lt"/>
                <a:ea typeface="Cresta" charset="0"/>
                <a:cs typeface="Cresta" charset="0"/>
              </a:defRPr>
            </a:lvl1pPr>
            <a:lvl2pPr algn="ctr">
              <a:defRPr b="0" i="0">
                <a:solidFill>
                  <a:srgbClr val="4AB0D3"/>
                </a:solidFill>
                <a:latin typeface="Cresta" charset="0"/>
                <a:ea typeface="Cresta" charset="0"/>
                <a:cs typeface="Cresta" charset="0"/>
              </a:defRPr>
            </a:lvl2pPr>
            <a:lvl3pPr algn="ctr">
              <a:defRPr b="0" i="0">
                <a:solidFill>
                  <a:srgbClr val="4AB0D3"/>
                </a:solidFill>
                <a:latin typeface="Cresta" charset="0"/>
                <a:ea typeface="Cresta" charset="0"/>
                <a:cs typeface="Cresta" charset="0"/>
              </a:defRPr>
            </a:lvl3pPr>
            <a:lvl4pPr algn="ctr">
              <a:defRPr b="0" i="0">
                <a:solidFill>
                  <a:srgbClr val="4AB0D3"/>
                </a:solidFill>
                <a:latin typeface="Cresta" charset="0"/>
                <a:ea typeface="Cresta" charset="0"/>
                <a:cs typeface="Cresta" charset="0"/>
              </a:defRPr>
            </a:lvl4pPr>
            <a:lvl5pPr algn="ctr">
              <a:defRPr b="0" i="0">
                <a:solidFill>
                  <a:srgbClr val="4AB0D3"/>
                </a:solidFill>
                <a:latin typeface="Cresta" charset="0"/>
                <a:ea typeface="Cresta" charset="0"/>
                <a:cs typeface="Cresta" charset="0"/>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“This is where a quote or testimonial can go. Lorem ipsum </a:t>
            </a:r>
            <a:r>
              <a:rPr lang="en-US" dirty="0" err="1"/>
              <a:t>dolar</a:t>
            </a:r>
            <a:r>
              <a:rPr lang="en-US" dirty="0"/>
              <a:t>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Nullam</a:t>
            </a:r>
            <a:r>
              <a:rPr lang="en-US" dirty="0"/>
              <a:t> </a:t>
            </a:r>
            <a:r>
              <a:rPr lang="en-US" dirty="0" err="1"/>
              <a:t>blandit</a:t>
            </a:r>
            <a:r>
              <a:rPr lang="en-US" dirty="0"/>
              <a:t> </a:t>
            </a:r>
            <a:r>
              <a:rPr lang="en-US" dirty="0" err="1"/>
              <a:t>laoreet</a:t>
            </a:r>
            <a:r>
              <a:rPr lang="en-US" dirty="0"/>
              <a:t> mi at </a:t>
            </a:r>
            <a:r>
              <a:rPr lang="en-US" dirty="0" err="1"/>
              <a:t>volutpat</a:t>
            </a:r>
            <a:r>
              <a:rPr lang="en-US" dirty="0"/>
              <a:t>. </a:t>
            </a:r>
            <a:r>
              <a:rPr lang="en-US" dirty="0" err="1"/>
              <a:t>Sed</a:t>
            </a:r>
            <a:r>
              <a:rPr lang="en-US" dirty="0"/>
              <a:t> a </a:t>
            </a:r>
            <a:r>
              <a:rPr lang="en-US" dirty="0" err="1"/>
              <a:t>tellus</a:t>
            </a:r>
            <a:r>
              <a:rPr lang="en-US" dirty="0"/>
              <a:t> ante.”</a:t>
            </a:r>
          </a:p>
        </p:txBody>
      </p:sp>
      <p:sp>
        <p:nvSpPr>
          <p:cNvPr id="15" name="Subtitle 2">
            <a:extLst>
              <a:ext uri="{FF2B5EF4-FFF2-40B4-BE49-F238E27FC236}">
                <a16:creationId xmlns:a16="http://schemas.microsoft.com/office/drawing/2014/main" id="{07E41EEA-A9EF-4342-9739-A895305A1982}"/>
              </a:ext>
            </a:extLst>
          </p:cNvPr>
          <p:cNvSpPr>
            <a:spLocks noGrp="1"/>
          </p:cNvSpPr>
          <p:nvPr>
            <p:ph type="subTitle" idx="1" hasCustomPrompt="1"/>
          </p:nvPr>
        </p:nvSpPr>
        <p:spPr>
          <a:xfrm>
            <a:off x="3666148" y="3805463"/>
            <a:ext cx="4950594" cy="294437"/>
          </a:xfrm>
        </p:spPr>
        <p:txBody>
          <a:bodyPr>
            <a:normAutofit/>
          </a:bodyPr>
          <a:lstStyle>
            <a:lvl1pPr marL="0" indent="0" algn="ctr">
              <a:lnSpc>
                <a:spcPct val="100000"/>
              </a:lnSpc>
              <a:spcBef>
                <a:spcPts val="0"/>
              </a:spcBef>
              <a:buNone/>
              <a:defRPr sz="2000" baseline="0">
                <a:solidFill>
                  <a:schemeClr val="accent4"/>
                </a:solidFill>
                <a:latin typeface="Factoria Book" charset="0"/>
                <a:ea typeface="Factoria Book" charset="0"/>
                <a:cs typeface="Factoria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Bob Smith</a:t>
            </a:r>
          </a:p>
          <a:p>
            <a:endParaRPr lang="en-US" dirty="0"/>
          </a:p>
        </p:txBody>
      </p:sp>
      <p:sp>
        <p:nvSpPr>
          <p:cNvPr id="3" name="Text Placeholder 2">
            <a:extLst>
              <a:ext uri="{FF2B5EF4-FFF2-40B4-BE49-F238E27FC236}">
                <a16:creationId xmlns:a16="http://schemas.microsoft.com/office/drawing/2014/main" id="{BF39CB9C-B08B-4378-8FA7-95D2448759B0}"/>
              </a:ext>
            </a:extLst>
          </p:cNvPr>
          <p:cNvSpPr>
            <a:spLocks noGrp="1"/>
          </p:cNvSpPr>
          <p:nvPr>
            <p:ph type="body" sz="quarter" idx="11" hasCustomPrompt="1"/>
          </p:nvPr>
        </p:nvSpPr>
        <p:spPr>
          <a:xfrm>
            <a:off x="3665538" y="4126796"/>
            <a:ext cx="4951412" cy="444500"/>
          </a:xfrm>
        </p:spPr>
        <p:txBody>
          <a:bodyPr>
            <a:noAutofit/>
          </a:bodyPr>
          <a:lstStyle>
            <a:lvl1pPr marL="0" indent="0" algn="ctr">
              <a:buNone/>
              <a:defRPr sz="1600">
                <a:solidFill>
                  <a:srgbClr val="65CFE9"/>
                </a:solidFill>
                <a:latin typeface="Factoria Book" panose="00000500000000000000" pitchFamily="50" charset="0"/>
              </a:defRPr>
            </a:lvl1pPr>
            <a:lvl2pPr>
              <a:defRPr sz="1600">
                <a:solidFill>
                  <a:srgbClr val="65CFE9"/>
                </a:solidFill>
              </a:defRPr>
            </a:lvl2pPr>
            <a:lvl3pPr>
              <a:defRPr sz="1600">
                <a:solidFill>
                  <a:srgbClr val="65CFE9"/>
                </a:solidFill>
              </a:defRPr>
            </a:lvl3pPr>
            <a:lvl4pPr>
              <a:defRPr sz="1600">
                <a:solidFill>
                  <a:srgbClr val="65CFE9"/>
                </a:solidFill>
              </a:defRPr>
            </a:lvl4pPr>
            <a:lvl5pPr>
              <a:defRPr sz="1600">
                <a:solidFill>
                  <a:srgbClr val="65CFE9"/>
                </a:solidFill>
              </a:defRPr>
            </a:lvl5pPr>
          </a:lstStyle>
          <a:p>
            <a:pPr lvl="0"/>
            <a:r>
              <a:rPr lang="en-US" dirty="0"/>
              <a:t>Title, Client</a:t>
            </a:r>
          </a:p>
        </p:txBody>
      </p:sp>
      <p:pic>
        <p:nvPicPr>
          <p:cNvPr id="12" name="Picture 11">
            <a:extLst>
              <a:ext uri="{FF2B5EF4-FFF2-40B4-BE49-F238E27FC236}">
                <a16:creationId xmlns:a16="http://schemas.microsoft.com/office/drawing/2014/main" id="{ABF18EEF-CE5A-4789-81AE-32063A22B3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07600" y="5873537"/>
            <a:ext cx="2184400" cy="773642"/>
          </a:xfrm>
          <a:prstGeom prst="rect">
            <a:avLst/>
          </a:prstGeom>
        </p:spPr>
      </p:pic>
      <p:pic>
        <p:nvPicPr>
          <p:cNvPr id="13" name="Picture 12">
            <a:extLst>
              <a:ext uri="{FF2B5EF4-FFF2-40B4-BE49-F238E27FC236}">
                <a16:creationId xmlns:a16="http://schemas.microsoft.com/office/drawing/2014/main" id="{94A1F79C-C2EF-49AE-9CC3-3331D46C676C}"/>
              </a:ext>
            </a:extLst>
          </p:cNvPr>
          <p:cNvPicPr>
            <a:picLocks noChangeAspect="1"/>
          </p:cNvPicPr>
          <p:nvPr userDrawn="1"/>
        </p:nvPicPr>
        <p:blipFill>
          <a:blip r:embed="rId3"/>
          <a:srcRect/>
          <a:stretch/>
        </p:blipFill>
        <p:spPr>
          <a:xfrm>
            <a:off x="10364376" y="6030649"/>
            <a:ext cx="1242147" cy="448881"/>
          </a:xfrm>
          <a:prstGeom prst="rect">
            <a:avLst/>
          </a:prstGeom>
        </p:spPr>
      </p:pic>
    </p:spTree>
    <p:extLst>
      <p:ext uri="{BB962C8B-B14F-4D97-AF65-F5344CB8AC3E}">
        <p14:creationId xmlns:p14="http://schemas.microsoft.com/office/powerpoint/2010/main" val="936866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4671"/>
            <a:ext cx="12192000" cy="1394460"/>
          </a:xfrm>
          <a:prstGeom prst="rect">
            <a:avLst/>
          </a:prstGeom>
        </p:spPr>
      </p:pic>
      <p:sp>
        <p:nvSpPr>
          <p:cNvPr id="19" name="Title 1"/>
          <p:cNvSpPr>
            <a:spLocks noGrp="1"/>
          </p:cNvSpPr>
          <p:nvPr>
            <p:ph type="ctrTitle" hasCustomPrompt="1"/>
          </p:nvPr>
        </p:nvSpPr>
        <p:spPr>
          <a:xfrm>
            <a:off x="814710" y="258680"/>
            <a:ext cx="8316678" cy="745434"/>
          </a:xfrm>
        </p:spPr>
        <p:txBody>
          <a:bodyPr anchor="ctr" anchorCtr="0">
            <a:normAutofit/>
          </a:bodyPr>
          <a:lstStyle>
            <a:lvl1pPr algn="l">
              <a:defRPr sz="3600" baseline="0">
                <a:solidFill>
                  <a:srgbClr val="65CFE9"/>
                </a:solidFill>
                <a:latin typeface="+mj-lt"/>
                <a:ea typeface="Cresta" charset="0"/>
                <a:cs typeface="Cresta" charset="0"/>
              </a:defRPr>
            </a:lvl1pPr>
          </a:lstStyle>
          <a:p>
            <a:r>
              <a:rPr lang="en-US" dirty="0"/>
              <a:t>Type in Title </a:t>
            </a:r>
          </a:p>
        </p:txBody>
      </p:sp>
      <p:sp>
        <p:nvSpPr>
          <p:cNvPr id="3" name="Picture Placeholder 2">
            <a:extLst>
              <a:ext uri="{FF2B5EF4-FFF2-40B4-BE49-F238E27FC236}">
                <a16:creationId xmlns:a16="http://schemas.microsoft.com/office/drawing/2014/main" id="{7A9F4A9B-BAB5-4684-BC7F-03E75A8BB0FD}"/>
              </a:ext>
            </a:extLst>
          </p:cNvPr>
          <p:cNvSpPr>
            <a:spLocks noGrp="1"/>
          </p:cNvSpPr>
          <p:nvPr>
            <p:ph type="pic" sz="quarter" idx="10"/>
          </p:nvPr>
        </p:nvSpPr>
        <p:spPr>
          <a:xfrm>
            <a:off x="411162" y="1004888"/>
            <a:ext cx="11442666" cy="5189537"/>
          </a:xfrm>
        </p:spPr>
        <p:txBody>
          <a:bodyPr/>
          <a:lstStyle/>
          <a:p>
            <a:r>
              <a:rPr lang="en-US" dirty="0"/>
              <a:t>Click icon to add picture</a:t>
            </a:r>
          </a:p>
        </p:txBody>
      </p:sp>
      <p:pic>
        <p:nvPicPr>
          <p:cNvPr id="5" name="Picture 4">
            <a:extLst>
              <a:ext uri="{FF2B5EF4-FFF2-40B4-BE49-F238E27FC236}">
                <a16:creationId xmlns:a16="http://schemas.microsoft.com/office/drawing/2014/main" id="{1E31D7C2-15AC-46EF-BF6E-C6F734C8D8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6" name="Picture 5">
            <a:extLst>
              <a:ext uri="{FF2B5EF4-FFF2-40B4-BE49-F238E27FC236}">
                <a16:creationId xmlns:a16="http://schemas.microsoft.com/office/drawing/2014/main" id="{97DC17D5-39B3-4E36-91CE-ECC9A88EAE79}"/>
              </a:ext>
            </a:extLst>
          </p:cNvPr>
          <p:cNvPicPr>
            <a:picLocks noChangeAspect="1"/>
          </p:cNvPicPr>
          <p:nvPr userDrawn="1"/>
        </p:nvPicPr>
        <p:blipFill>
          <a:blip r:embed="rId5"/>
          <a:srcRect/>
          <a:stretch/>
        </p:blipFill>
        <p:spPr>
          <a:xfrm>
            <a:off x="486920" y="6198298"/>
            <a:ext cx="1242147" cy="448881"/>
          </a:xfrm>
          <a:prstGeom prst="rect">
            <a:avLst/>
          </a:prstGeom>
        </p:spPr>
      </p:pic>
    </p:spTree>
    <p:extLst>
      <p:ext uri="{BB962C8B-B14F-4D97-AF65-F5344CB8AC3E}">
        <p14:creationId xmlns:p14="http://schemas.microsoft.com/office/powerpoint/2010/main" val="123882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4671"/>
            <a:ext cx="12192000" cy="1394460"/>
          </a:xfrm>
          <a:prstGeom prst="rect">
            <a:avLst/>
          </a:prstGeom>
        </p:spPr>
      </p:pic>
      <p:sp>
        <p:nvSpPr>
          <p:cNvPr id="19" name="Title 1"/>
          <p:cNvSpPr>
            <a:spLocks noGrp="1"/>
          </p:cNvSpPr>
          <p:nvPr>
            <p:ph type="ctrTitle" hasCustomPrompt="1"/>
          </p:nvPr>
        </p:nvSpPr>
        <p:spPr>
          <a:xfrm>
            <a:off x="814710" y="267514"/>
            <a:ext cx="8281164" cy="736600"/>
          </a:xfrm>
        </p:spPr>
        <p:txBody>
          <a:bodyPr anchor="ctr" anchorCtr="0">
            <a:normAutofit/>
          </a:bodyPr>
          <a:lstStyle>
            <a:lvl1pPr algn="l">
              <a:defRPr sz="3600" baseline="0">
                <a:solidFill>
                  <a:srgbClr val="65CFE9"/>
                </a:solidFill>
                <a:latin typeface="+mj-lt"/>
                <a:ea typeface="Cresta" charset="0"/>
                <a:cs typeface="Cresta" charset="0"/>
              </a:defRPr>
            </a:lvl1pPr>
          </a:lstStyle>
          <a:p>
            <a:r>
              <a:rPr lang="en-US" dirty="0"/>
              <a:t>Type in Title </a:t>
            </a:r>
          </a:p>
        </p:txBody>
      </p:sp>
      <p:sp>
        <p:nvSpPr>
          <p:cNvPr id="2" name="Rectangle 1">
            <a:extLst>
              <a:ext uri="{FF2B5EF4-FFF2-40B4-BE49-F238E27FC236}">
                <a16:creationId xmlns:a16="http://schemas.microsoft.com/office/drawing/2014/main" id="{CE13D0E4-00BD-418C-A79B-A70A1B66AD23}"/>
              </a:ext>
            </a:extLst>
          </p:cNvPr>
          <p:cNvSpPr/>
          <p:nvPr userDrawn="1"/>
        </p:nvSpPr>
        <p:spPr>
          <a:xfrm>
            <a:off x="457200" y="6374921"/>
            <a:ext cx="1043796" cy="327804"/>
          </a:xfrm>
          <a:prstGeom prst="rect">
            <a:avLst/>
          </a:prstGeom>
          <a:solidFill>
            <a:srgbClr val="1B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2B8E2D3-D13B-4E89-BA82-E1CE31C82B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6" name="Picture 5">
            <a:extLst>
              <a:ext uri="{FF2B5EF4-FFF2-40B4-BE49-F238E27FC236}">
                <a16:creationId xmlns:a16="http://schemas.microsoft.com/office/drawing/2014/main" id="{0322B568-975C-4A25-B5AF-EB7B4E6B0263}"/>
              </a:ext>
            </a:extLst>
          </p:cNvPr>
          <p:cNvPicPr>
            <a:picLocks noChangeAspect="1"/>
          </p:cNvPicPr>
          <p:nvPr userDrawn="1"/>
        </p:nvPicPr>
        <p:blipFill>
          <a:blip r:embed="rId5"/>
          <a:srcRect/>
          <a:stretch/>
        </p:blipFill>
        <p:spPr>
          <a:xfrm>
            <a:off x="486920" y="6198298"/>
            <a:ext cx="1242147" cy="448881"/>
          </a:xfrm>
          <a:prstGeom prst="rect">
            <a:avLst/>
          </a:prstGeom>
        </p:spPr>
      </p:pic>
    </p:spTree>
    <p:extLst>
      <p:ext uri="{BB962C8B-B14F-4D97-AF65-F5344CB8AC3E}">
        <p14:creationId xmlns:p14="http://schemas.microsoft.com/office/powerpoint/2010/main" val="842430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EA16A3-95F9-4EFF-95ED-731B83A0F3A9}"/>
              </a:ext>
            </a:extLst>
          </p:cNvPr>
          <p:cNvSpPr>
            <a:spLocks noGrp="1"/>
          </p:cNvSpPr>
          <p:nvPr>
            <p:ph type="pic" sz="quarter" idx="10"/>
          </p:nvPr>
        </p:nvSpPr>
        <p:spPr>
          <a:xfrm>
            <a:off x="414338" y="1004888"/>
            <a:ext cx="4326483" cy="5162550"/>
          </a:xfrm>
        </p:spPr>
        <p:txBody>
          <a:bodyPr/>
          <a:lstStyle/>
          <a:p>
            <a:r>
              <a:rPr lang="en-US" dirty="0"/>
              <a:t>Click icon to add picture</a:t>
            </a:r>
          </a:p>
        </p:txBody>
      </p:sp>
      <p:sp>
        <p:nvSpPr>
          <p:cNvPr id="5" name="Picture Placeholder 4">
            <a:extLst>
              <a:ext uri="{FF2B5EF4-FFF2-40B4-BE49-F238E27FC236}">
                <a16:creationId xmlns:a16="http://schemas.microsoft.com/office/drawing/2014/main" id="{1F218ECB-C28B-47E6-99E9-FD1EA2640D30}"/>
              </a:ext>
            </a:extLst>
          </p:cNvPr>
          <p:cNvSpPr>
            <a:spLocks noGrp="1"/>
          </p:cNvSpPr>
          <p:nvPr>
            <p:ph type="pic" sz="quarter" idx="11"/>
          </p:nvPr>
        </p:nvSpPr>
        <p:spPr>
          <a:xfrm>
            <a:off x="4740821" y="1004888"/>
            <a:ext cx="4037012" cy="2635250"/>
          </a:xfrm>
        </p:spPr>
        <p:txBody>
          <a:bodyPr/>
          <a:lstStyle/>
          <a:p>
            <a:r>
              <a:rPr lang="en-US" dirty="0"/>
              <a:t>Click icon to add picture</a:t>
            </a:r>
          </a:p>
        </p:txBody>
      </p:sp>
      <p:sp>
        <p:nvSpPr>
          <p:cNvPr id="8" name="Picture Placeholder 4">
            <a:extLst>
              <a:ext uri="{FF2B5EF4-FFF2-40B4-BE49-F238E27FC236}">
                <a16:creationId xmlns:a16="http://schemas.microsoft.com/office/drawing/2014/main" id="{057E94D7-5258-4107-8F89-66ADA1810271}"/>
              </a:ext>
            </a:extLst>
          </p:cNvPr>
          <p:cNvSpPr>
            <a:spLocks noGrp="1"/>
          </p:cNvSpPr>
          <p:nvPr>
            <p:ph type="pic" sz="quarter" idx="12"/>
          </p:nvPr>
        </p:nvSpPr>
        <p:spPr>
          <a:xfrm>
            <a:off x="4740821" y="3627318"/>
            <a:ext cx="4037012" cy="2540120"/>
          </a:xfrm>
        </p:spPr>
        <p:txBody>
          <a:bodyPr/>
          <a:lstStyle/>
          <a:p>
            <a:r>
              <a:rPr lang="en-US" dirty="0"/>
              <a:t>Click icon to add picture</a:t>
            </a:r>
          </a:p>
        </p:txBody>
      </p:sp>
      <p:sp>
        <p:nvSpPr>
          <p:cNvPr id="9" name="Picture Placeholder 2">
            <a:extLst>
              <a:ext uri="{FF2B5EF4-FFF2-40B4-BE49-F238E27FC236}">
                <a16:creationId xmlns:a16="http://schemas.microsoft.com/office/drawing/2014/main" id="{04836229-3D9B-44CD-B164-A2CC8F83C343}"/>
              </a:ext>
            </a:extLst>
          </p:cNvPr>
          <p:cNvSpPr>
            <a:spLocks noGrp="1"/>
          </p:cNvSpPr>
          <p:nvPr>
            <p:ph type="pic" sz="quarter" idx="13"/>
          </p:nvPr>
        </p:nvSpPr>
        <p:spPr>
          <a:xfrm>
            <a:off x="8777833" y="1004888"/>
            <a:ext cx="3044825" cy="5162550"/>
          </a:xfrm>
        </p:spPr>
        <p:txBody>
          <a:bodyPr/>
          <a:lstStyle/>
          <a:p>
            <a:r>
              <a:rPr lang="en-US" dirty="0"/>
              <a:t>Click icon to add picture</a:t>
            </a:r>
          </a:p>
        </p:txBody>
      </p:sp>
      <p:pic>
        <p:nvPicPr>
          <p:cNvPr id="18" name="Picture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4671"/>
            <a:ext cx="12192000" cy="1394460"/>
          </a:xfrm>
          <a:prstGeom prst="rect">
            <a:avLst/>
          </a:prstGeom>
        </p:spPr>
      </p:pic>
      <p:sp>
        <p:nvSpPr>
          <p:cNvPr id="19" name="Title 1"/>
          <p:cNvSpPr>
            <a:spLocks noGrp="1"/>
          </p:cNvSpPr>
          <p:nvPr>
            <p:ph type="ctrTitle" hasCustomPrompt="1"/>
          </p:nvPr>
        </p:nvSpPr>
        <p:spPr>
          <a:xfrm>
            <a:off x="814709" y="267514"/>
            <a:ext cx="8225773" cy="736600"/>
          </a:xfrm>
        </p:spPr>
        <p:txBody>
          <a:bodyPr anchor="ctr" anchorCtr="0">
            <a:normAutofit/>
          </a:bodyPr>
          <a:lstStyle>
            <a:lvl1pPr algn="l">
              <a:defRPr sz="3600" baseline="0">
                <a:solidFill>
                  <a:srgbClr val="65CFE9"/>
                </a:solidFill>
                <a:latin typeface="+mj-lt"/>
                <a:ea typeface="Cresta" charset="0"/>
                <a:cs typeface="Cresta" charset="0"/>
              </a:defRPr>
            </a:lvl1pPr>
          </a:lstStyle>
          <a:p>
            <a:r>
              <a:rPr lang="en-US" dirty="0"/>
              <a:t>Type in Title </a:t>
            </a:r>
          </a:p>
        </p:txBody>
      </p:sp>
      <p:cxnSp>
        <p:nvCxnSpPr>
          <p:cNvPr id="4" name="Straight Connector 3">
            <a:extLst>
              <a:ext uri="{FF2B5EF4-FFF2-40B4-BE49-F238E27FC236}">
                <a16:creationId xmlns:a16="http://schemas.microsoft.com/office/drawing/2014/main" id="{32A9D3A6-0B45-43EC-8BF8-2A5D442B7A29}"/>
              </a:ext>
            </a:extLst>
          </p:cNvPr>
          <p:cNvCxnSpPr/>
          <p:nvPr userDrawn="1"/>
        </p:nvCxnSpPr>
        <p:spPr>
          <a:xfrm>
            <a:off x="4740821" y="1004114"/>
            <a:ext cx="0" cy="5163324"/>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B3A02E2-E514-456A-8934-FFBA750D75D0}"/>
              </a:ext>
            </a:extLst>
          </p:cNvPr>
          <p:cNvCxnSpPr/>
          <p:nvPr userDrawn="1"/>
        </p:nvCxnSpPr>
        <p:spPr>
          <a:xfrm>
            <a:off x="8777833" y="1004888"/>
            <a:ext cx="0" cy="5163324"/>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82664E3-C95E-45E4-A850-4DBD65536475}"/>
              </a:ext>
            </a:extLst>
          </p:cNvPr>
          <p:cNvCxnSpPr>
            <a:cxnSpLocks/>
          </p:cNvCxnSpPr>
          <p:nvPr userDrawn="1"/>
        </p:nvCxnSpPr>
        <p:spPr>
          <a:xfrm>
            <a:off x="4740821" y="3640138"/>
            <a:ext cx="4037012" cy="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F71ACD8-DD05-41D1-A184-15B804C84A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12" name="Picture 11">
            <a:extLst>
              <a:ext uri="{FF2B5EF4-FFF2-40B4-BE49-F238E27FC236}">
                <a16:creationId xmlns:a16="http://schemas.microsoft.com/office/drawing/2014/main" id="{838EC063-425F-44D6-8131-A8D817F48734}"/>
              </a:ext>
            </a:extLst>
          </p:cNvPr>
          <p:cNvPicPr>
            <a:picLocks noChangeAspect="1"/>
          </p:cNvPicPr>
          <p:nvPr userDrawn="1"/>
        </p:nvPicPr>
        <p:blipFill>
          <a:blip r:embed="rId5"/>
          <a:srcRect/>
          <a:stretch/>
        </p:blipFill>
        <p:spPr>
          <a:xfrm>
            <a:off x="486920" y="6198298"/>
            <a:ext cx="1242147" cy="448881"/>
          </a:xfrm>
          <a:prstGeom prst="rect">
            <a:avLst/>
          </a:prstGeom>
        </p:spPr>
      </p:pic>
    </p:spTree>
    <p:extLst>
      <p:ext uri="{BB962C8B-B14F-4D97-AF65-F5344CB8AC3E}">
        <p14:creationId xmlns:p14="http://schemas.microsoft.com/office/powerpoint/2010/main" val="1745034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4671"/>
            <a:ext cx="12192000" cy="1394460"/>
          </a:xfrm>
          <a:prstGeom prst="rect">
            <a:avLst/>
          </a:prstGeom>
        </p:spPr>
      </p:pic>
      <p:sp>
        <p:nvSpPr>
          <p:cNvPr id="19" name="Title 1"/>
          <p:cNvSpPr>
            <a:spLocks noGrp="1"/>
          </p:cNvSpPr>
          <p:nvPr>
            <p:ph type="ctrTitle" hasCustomPrompt="1"/>
          </p:nvPr>
        </p:nvSpPr>
        <p:spPr>
          <a:xfrm>
            <a:off x="814709" y="267514"/>
            <a:ext cx="8287179" cy="736600"/>
          </a:xfrm>
        </p:spPr>
        <p:txBody>
          <a:bodyPr anchor="ctr" anchorCtr="0">
            <a:normAutofit/>
          </a:bodyPr>
          <a:lstStyle>
            <a:lvl1pPr algn="l">
              <a:defRPr sz="3600" baseline="0">
                <a:solidFill>
                  <a:srgbClr val="65CFE9"/>
                </a:solidFill>
                <a:latin typeface="+mj-lt"/>
                <a:ea typeface="Cresta" charset="0"/>
                <a:cs typeface="Cresta" charset="0"/>
              </a:defRPr>
            </a:lvl1pPr>
          </a:lstStyle>
          <a:p>
            <a:r>
              <a:rPr lang="en-US" dirty="0"/>
              <a:t>Type in Title </a:t>
            </a:r>
          </a:p>
        </p:txBody>
      </p:sp>
      <p:pic>
        <p:nvPicPr>
          <p:cNvPr id="4" name="Picture 3">
            <a:extLst>
              <a:ext uri="{FF2B5EF4-FFF2-40B4-BE49-F238E27FC236}">
                <a16:creationId xmlns:a16="http://schemas.microsoft.com/office/drawing/2014/main" id="{B6230A84-BC9E-4809-BDAD-9BD914D02F7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5" name="Picture 4">
            <a:extLst>
              <a:ext uri="{FF2B5EF4-FFF2-40B4-BE49-F238E27FC236}">
                <a16:creationId xmlns:a16="http://schemas.microsoft.com/office/drawing/2014/main" id="{58BABCA7-2AA9-44BF-B469-9309CE1AD30F}"/>
              </a:ext>
            </a:extLst>
          </p:cNvPr>
          <p:cNvPicPr>
            <a:picLocks noChangeAspect="1"/>
          </p:cNvPicPr>
          <p:nvPr userDrawn="1"/>
        </p:nvPicPr>
        <p:blipFill>
          <a:blip r:embed="rId5"/>
          <a:srcRect/>
          <a:stretch/>
        </p:blipFill>
        <p:spPr>
          <a:xfrm>
            <a:off x="486920" y="6198298"/>
            <a:ext cx="1242147" cy="448881"/>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llag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39838" y="1004113"/>
            <a:ext cx="5622634" cy="5158943"/>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p:nvSpPr>
          <p:cNvPr id="14" name="Picture Placeholder 3"/>
          <p:cNvSpPr>
            <a:spLocks noGrp="1"/>
          </p:cNvSpPr>
          <p:nvPr>
            <p:ph type="pic" sz="quarter" idx="11"/>
          </p:nvPr>
        </p:nvSpPr>
        <p:spPr>
          <a:xfrm>
            <a:off x="6116694" y="3450586"/>
            <a:ext cx="5703050" cy="271247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p:nvSpPr>
          <p:cNvPr id="15" name="Picture Placeholder 3"/>
          <p:cNvSpPr>
            <a:spLocks noGrp="1"/>
          </p:cNvSpPr>
          <p:nvPr>
            <p:ph type="pic" sz="quarter" idx="12"/>
          </p:nvPr>
        </p:nvSpPr>
        <p:spPr>
          <a:xfrm>
            <a:off x="6125186" y="1004114"/>
            <a:ext cx="5703050" cy="2395757"/>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4671"/>
            <a:ext cx="12192000" cy="1394460"/>
          </a:xfrm>
          <a:prstGeom prst="rect">
            <a:avLst/>
          </a:prstGeom>
        </p:spPr>
      </p:pic>
      <p:sp>
        <p:nvSpPr>
          <p:cNvPr id="11" name="Title 1"/>
          <p:cNvSpPr>
            <a:spLocks noGrp="1"/>
          </p:cNvSpPr>
          <p:nvPr>
            <p:ph type="ctrTitle" hasCustomPrompt="1"/>
          </p:nvPr>
        </p:nvSpPr>
        <p:spPr>
          <a:xfrm>
            <a:off x="814709" y="267514"/>
            <a:ext cx="8287179" cy="736600"/>
          </a:xfrm>
        </p:spPr>
        <p:txBody>
          <a:bodyPr anchor="ctr" anchorCtr="0">
            <a:normAutofit/>
          </a:bodyPr>
          <a:lstStyle>
            <a:lvl1pPr algn="l">
              <a:defRPr sz="3600" baseline="0">
                <a:solidFill>
                  <a:srgbClr val="65CFE9"/>
                </a:solidFill>
                <a:latin typeface="+mj-lt"/>
                <a:ea typeface="Cresta" charset="0"/>
                <a:cs typeface="Cresta" charset="0"/>
              </a:defRPr>
            </a:lvl1pPr>
          </a:lstStyle>
          <a:p>
            <a:r>
              <a:rPr lang="en-US" dirty="0"/>
              <a:t>Type in Title </a:t>
            </a:r>
          </a:p>
        </p:txBody>
      </p:sp>
      <p:pic>
        <p:nvPicPr>
          <p:cNvPr id="7" name="Picture 6">
            <a:extLst>
              <a:ext uri="{FF2B5EF4-FFF2-40B4-BE49-F238E27FC236}">
                <a16:creationId xmlns:a16="http://schemas.microsoft.com/office/drawing/2014/main" id="{555B15FC-53BD-4508-B4C3-1ED184E2B2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8" name="Picture 7">
            <a:extLst>
              <a:ext uri="{FF2B5EF4-FFF2-40B4-BE49-F238E27FC236}">
                <a16:creationId xmlns:a16="http://schemas.microsoft.com/office/drawing/2014/main" id="{9A6C83FE-E2FF-473C-98E0-52AC1ACD4594}"/>
              </a:ext>
            </a:extLst>
          </p:cNvPr>
          <p:cNvPicPr>
            <a:picLocks noChangeAspect="1"/>
          </p:cNvPicPr>
          <p:nvPr userDrawn="1"/>
        </p:nvPicPr>
        <p:blipFill>
          <a:blip r:embed="rId5"/>
          <a:srcRect/>
          <a:stretch/>
        </p:blipFill>
        <p:spPr>
          <a:xfrm>
            <a:off x="486920" y="6198298"/>
            <a:ext cx="1242147" cy="448881"/>
          </a:xfrm>
          <a:prstGeom prst="rect">
            <a:avLst/>
          </a:prstGeom>
        </p:spPr>
      </p:pic>
    </p:spTree>
    <p:extLst>
      <p:ext uri="{BB962C8B-B14F-4D97-AF65-F5344CB8AC3E}">
        <p14:creationId xmlns:p14="http://schemas.microsoft.com/office/powerpoint/2010/main" val="75663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1B3E6F"/>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29BA559-D0DC-41C8-ABA3-F7900E1D6125}"/>
              </a:ext>
            </a:extLst>
          </p:cNvPr>
          <p:cNvCxnSpPr>
            <a:cxnSpLocks/>
          </p:cNvCxnSpPr>
          <p:nvPr userDrawn="1"/>
        </p:nvCxnSpPr>
        <p:spPr>
          <a:xfrm>
            <a:off x="11734800"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EC83F59-F816-43A3-9A2A-F175CC2B938F}"/>
              </a:ext>
            </a:extLst>
          </p:cNvPr>
          <p:cNvCxnSpPr>
            <a:cxnSpLocks/>
          </p:cNvCxnSpPr>
          <p:nvPr userDrawn="1"/>
        </p:nvCxnSpPr>
        <p:spPr>
          <a:xfrm>
            <a:off x="457200"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F158D0A-209F-4A13-9E0A-8D230A4E856D}"/>
              </a:ext>
            </a:extLst>
          </p:cNvPr>
          <p:cNvCxnSpPr>
            <a:cxnSpLocks/>
          </p:cNvCxnSpPr>
          <p:nvPr userDrawn="1"/>
        </p:nvCxnSpPr>
        <p:spPr>
          <a:xfrm>
            <a:off x="-1" y="6400800"/>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4E96CCF-0427-427E-B87C-BF918A912B3D}"/>
              </a:ext>
            </a:extLst>
          </p:cNvPr>
          <p:cNvCxnSpPr>
            <a:cxnSpLocks/>
          </p:cNvCxnSpPr>
          <p:nvPr userDrawn="1"/>
        </p:nvCxnSpPr>
        <p:spPr>
          <a:xfrm>
            <a:off x="-1" y="6286500"/>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D8600ED-B1C0-4296-B86A-73F42626920F}"/>
              </a:ext>
            </a:extLst>
          </p:cNvPr>
          <p:cNvSpPr txBox="1"/>
          <p:nvPr userDrawn="1"/>
        </p:nvSpPr>
        <p:spPr>
          <a:xfrm>
            <a:off x="8904195" y="5896537"/>
            <a:ext cx="2740958" cy="261610"/>
          </a:xfrm>
          <a:prstGeom prst="rect">
            <a:avLst/>
          </a:prstGeom>
          <a:noFill/>
        </p:spPr>
        <p:txBody>
          <a:bodyPr wrap="square" rtlCol="0">
            <a:spAutoFit/>
          </a:bodyPr>
          <a:lstStyle/>
          <a:p>
            <a:pPr algn="r"/>
            <a:r>
              <a:rPr lang="en-US" sz="1100" dirty="0">
                <a:solidFill>
                  <a:srgbClr val="65CFE9"/>
                </a:solidFill>
                <a:latin typeface="Cresta" panose="00000500000000000000" pitchFamily="50" charset="0"/>
              </a:rPr>
              <a:t>Ingenuity, Integrity, and Intelligence.</a:t>
            </a:r>
          </a:p>
        </p:txBody>
      </p:sp>
      <p:cxnSp>
        <p:nvCxnSpPr>
          <p:cNvPr id="12" name="Straight Connector 11">
            <a:extLst>
              <a:ext uri="{FF2B5EF4-FFF2-40B4-BE49-F238E27FC236}">
                <a16:creationId xmlns:a16="http://schemas.microsoft.com/office/drawing/2014/main" id="{BF424D01-845A-4E01-9C98-8D3364DAABE2}"/>
              </a:ext>
            </a:extLst>
          </p:cNvPr>
          <p:cNvCxnSpPr>
            <a:cxnSpLocks/>
          </p:cNvCxnSpPr>
          <p:nvPr userDrawn="1"/>
        </p:nvCxnSpPr>
        <p:spPr>
          <a:xfrm>
            <a:off x="-1" y="537882"/>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26E648-D9DC-4CFE-AC36-AE748ECF4F14}"/>
              </a:ext>
            </a:extLst>
          </p:cNvPr>
          <p:cNvCxnSpPr>
            <a:cxnSpLocks/>
          </p:cNvCxnSpPr>
          <p:nvPr userDrawn="1"/>
        </p:nvCxnSpPr>
        <p:spPr>
          <a:xfrm>
            <a:off x="-1" y="423582"/>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1B0A4380-59B6-487A-97E2-0D405EAFBC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 y="4754880"/>
            <a:ext cx="2103120" cy="2103120"/>
          </a:xfrm>
          <a:prstGeom prst="rect">
            <a:avLst/>
          </a:prstGeom>
        </p:spPr>
      </p:pic>
      <p:sp>
        <p:nvSpPr>
          <p:cNvPr id="15" name="Rectangle 3">
            <a:extLst>
              <a:ext uri="{FF2B5EF4-FFF2-40B4-BE49-F238E27FC236}">
                <a16:creationId xmlns:a16="http://schemas.microsoft.com/office/drawing/2014/main" id="{C8E2B8AB-1BBA-4614-BA00-DB259CD9C8ED}"/>
              </a:ext>
            </a:extLst>
          </p:cNvPr>
          <p:cNvSpPr/>
          <p:nvPr userDrawn="1"/>
        </p:nvSpPr>
        <p:spPr>
          <a:xfrm>
            <a:off x="8474933" y="4531054"/>
            <a:ext cx="3720353" cy="1237129"/>
          </a:xfrm>
          <a:custGeom>
            <a:avLst/>
            <a:gdLst>
              <a:gd name="connsiteX0" fmla="*/ 0 w 4164106"/>
              <a:gd name="connsiteY0" fmla="*/ 0 h 1203512"/>
              <a:gd name="connsiteX1" fmla="*/ 4164106 w 4164106"/>
              <a:gd name="connsiteY1" fmla="*/ 0 h 1203512"/>
              <a:gd name="connsiteX2" fmla="*/ 4164106 w 4164106"/>
              <a:gd name="connsiteY2" fmla="*/ 1203512 h 1203512"/>
              <a:gd name="connsiteX3" fmla="*/ 0 w 4164106"/>
              <a:gd name="connsiteY3" fmla="*/ 1203512 h 1203512"/>
              <a:gd name="connsiteX4" fmla="*/ 0 w 4164106"/>
              <a:gd name="connsiteY4" fmla="*/ 0 h 1203512"/>
              <a:gd name="connsiteX0" fmla="*/ 571500 w 4164106"/>
              <a:gd name="connsiteY0" fmla="*/ 0 h 1216959"/>
              <a:gd name="connsiteX1" fmla="*/ 4164106 w 4164106"/>
              <a:gd name="connsiteY1" fmla="*/ 13447 h 1216959"/>
              <a:gd name="connsiteX2" fmla="*/ 4164106 w 4164106"/>
              <a:gd name="connsiteY2" fmla="*/ 1216959 h 1216959"/>
              <a:gd name="connsiteX3" fmla="*/ 0 w 4164106"/>
              <a:gd name="connsiteY3" fmla="*/ 1216959 h 1216959"/>
              <a:gd name="connsiteX4" fmla="*/ 571500 w 4164106"/>
              <a:gd name="connsiteY4" fmla="*/ 0 h 1216959"/>
              <a:gd name="connsiteX0" fmla="*/ 705970 w 4164106"/>
              <a:gd name="connsiteY0" fmla="*/ 6724 h 1203512"/>
              <a:gd name="connsiteX1" fmla="*/ 4164106 w 4164106"/>
              <a:gd name="connsiteY1" fmla="*/ 0 h 1203512"/>
              <a:gd name="connsiteX2" fmla="*/ 4164106 w 4164106"/>
              <a:gd name="connsiteY2" fmla="*/ 1203512 h 1203512"/>
              <a:gd name="connsiteX3" fmla="*/ 0 w 4164106"/>
              <a:gd name="connsiteY3" fmla="*/ 1203512 h 1203512"/>
              <a:gd name="connsiteX4" fmla="*/ 705970 w 4164106"/>
              <a:gd name="connsiteY4" fmla="*/ 6724 h 1203512"/>
              <a:gd name="connsiteX0" fmla="*/ 517711 w 4164106"/>
              <a:gd name="connsiteY0" fmla="*/ 0 h 1203512"/>
              <a:gd name="connsiteX1" fmla="*/ 4164106 w 4164106"/>
              <a:gd name="connsiteY1" fmla="*/ 0 h 1203512"/>
              <a:gd name="connsiteX2" fmla="*/ 4164106 w 4164106"/>
              <a:gd name="connsiteY2" fmla="*/ 1203512 h 1203512"/>
              <a:gd name="connsiteX3" fmla="*/ 0 w 4164106"/>
              <a:gd name="connsiteY3" fmla="*/ 1203512 h 1203512"/>
              <a:gd name="connsiteX4" fmla="*/ 517711 w 4164106"/>
              <a:gd name="connsiteY4" fmla="*/ 0 h 1203512"/>
              <a:gd name="connsiteX0" fmla="*/ 517711 w 4164106"/>
              <a:gd name="connsiteY0" fmla="*/ 0 h 1203512"/>
              <a:gd name="connsiteX1" fmla="*/ 4164106 w 4164106"/>
              <a:gd name="connsiteY1" fmla="*/ 0 h 1203512"/>
              <a:gd name="connsiteX2" fmla="*/ 3720353 w 4164106"/>
              <a:gd name="connsiteY2" fmla="*/ 1203512 h 1203512"/>
              <a:gd name="connsiteX3" fmla="*/ 0 w 4164106"/>
              <a:gd name="connsiteY3" fmla="*/ 1203512 h 1203512"/>
              <a:gd name="connsiteX4" fmla="*/ 517711 w 4164106"/>
              <a:gd name="connsiteY4" fmla="*/ 0 h 1203512"/>
              <a:gd name="connsiteX0" fmla="*/ 517711 w 3747247"/>
              <a:gd name="connsiteY0" fmla="*/ 6723 h 1210235"/>
              <a:gd name="connsiteX1" fmla="*/ 3747247 w 3747247"/>
              <a:gd name="connsiteY1" fmla="*/ 0 h 1210235"/>
              <a:gd name="connsiteX2" fmla="*/ 3720353 w 3747247"/>
              <a:gd name="connsiteY2" fmla="*/ 1210235 h 1210235"/>
              <a:gd name="connsiteX3" fmla="*/ 0 w 3747247"/>
              <a:gd name="connsiteY3" fmla="*/ 1210235 h 1210235"/>
              <a:gd name="connsiteX4" fmla="*/ 517711 w 3747247"/>
              <a:gd name="connsiteY4" fmla="*/ 6723 h 1210235"/>
              <a:gd name="connsiteX0" fmla="*/ 517711 w 3720353"/>
              <a:gd name="connsiteY0" fmla="*/ 33617 h 1237129"/>
              <a:gd name="connsiteX1" fmla="*/ 3720353 w 3720353"/>
              <a:gd name="connsiteY1" fmla="*/ 0 h 1237129"/>
              <a:gd name="connsiteX2" fmla="*/ 3720353 w 3720353"/>
              <a:gd name="connsiteY2" fmla="*/ 1237129 h 1237129"/>
              <a:gd name="connsiteX3" fmla="*/ 0 w 3720353"/>
              <a:gd name="connsiteY3" fmla="*/ 1237129 h 1237129"/>
              <a:gd name="connsiteX4" fmla="*/ 517711 w 3720353"/>
              <a:gd name="connsiteY4" fmla="*/ 33617 h 123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0353" h="1237129">
                <a:moveTo>
                  <a:pt x="517711" y="33617"/>
                </a:moveTo>
                <a:lnTo>
                  <a:pt x="3720353" y="0"/>
                </a:lnTo>
                <a:lnTo>
                  <a:pt x="3720353" y="1237129"/>
                </a:lnTo>
                <a:lnTo>
                  <a:pt x="0" y="1237129"/>
                </a:lnTo>
                <a:lnTo>
                  <a:pt x="517711" y="336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5" name="Picture 4">
            <a:extLst>
              <a:ext uri="{FF2B5EF4-FFF2-40B4-BE49-F238E27FC236}">
                <a16:creationId xmlns:a16="http://schemas.microsoft.com/office/drawing/2014/main" id="{61504DA0-0DA4-4742-AAA5-EFF0A95341C2}"/>
              </a:ext>
            </a:extLst>
          </p:cNvPr>
          <p:cNvPicPr>
            <a:picLocks noChangeAspect="1"/>
          </p:cNvPicPr>
          <p:nvPr userDrawn="1"/>
        </p:nvPicPr>
        <p:blipFill>
          <a:blip r:embed="rId3"/>
          <a:srcRect/>
          <a:stretch/>
        </p:blipFill>
        <p:spPr>
          <a:xfrm>
            <a:off x="9073121" y="4707911"/>
            <a:ext cx="2572032" cy="929467"/>
          </a:xfrm>
          <a:prstGeom prst="rect">
            <a:avLst/>
          </a:prstGeom>
        </p:spPr>
      </p:pic>
      <p:pic>
        <p:nvPicPr>
          <p:cNvPr id="18" name="Picture 17" descr="A close up of a logo&#10;&#10;Description automatically generated">
            <a:extLst>
              <a:ext uri="{FF2B5EF4-FFF2-40B4-BE49-F238E27FC236}">
                <a16:creationId xmlns:a16="http://schemas.microsoft.com/office/drawing/2014/main" id="{AF96CA86-2C7C-4126-9466-78BC6FE7BA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11487911" y="1089817"/>
            <a:ext cx="246889" cy="487681"/>
          </a:xfrm>
          <a:prstGeom prst="rect">
            <a:avLst/>
          </a:prstGeom>
        </p:spPr>
      </p:pic>
      <p:sp>
        <p:nvSpPr>
          <p:cNvPr id="19" name="Title 1">
            <a:extLst>
              <a:ext uri="{FF2B5EF4-FFF2-40B4-BE49-F238E27FC236}">
                <a16:creationId xmlns:a16="http://schemas.microsoft.com/office/drawing/2014/main" id="{5E9ECBA4-0BC2-4C96-BF94-DED93B85007A}"/>
              </a:ext>
            </a:extLst>
          </p:cNvPr>
          <p:cNvSpPr>
            <a:spLocks noGrp="1"/>
          </p:cNvSpPr>
          <p:nvPr>
            <p:ph type="ctrTitle"/>
          </p:nvPr>
        </p:nvSpPr>
        <p:spPr>
          <a:xfrm>
            <a:off x="6492494" y="996414"/>
            <a:ext cx="4950594" cy="736600"/>
          </a:xfrm>
        </p:spPr>
        <p:txBody>
          <a:bodyPr anchor="t" anchorCtr="0">
            <a:normAutofit/>
          </a:bodyPr>
          <a:lstStyle>
            <a:lvl1pPr algn="r">
              <a:defRPr sz="4400" b="0" i="0" baseline="0">
                <a:solidFill>
                  <a:schemeClr val="bg1"/>
                </a:solidFill>
                <a:latin typeface="Arial" charset="0"/>
                <a:ea typeface="Arial" charset="0"/>
                <a:cs typeface="Arial" charset="0"/>
              </a:defRPr>
            </a:lvl1pPr>
          </a:lstStyle>
          <a:p>
            <a:r>
              <a:rPr lang="en-US"/>
              <a:t>Click to edit Master title style</a:t>
            </a:r>
            <a:endParaRPr lang="en-US" dirty="0"/>
          </a:p>
        </p:txBody>
      </p:sp>
      <p:sp>
        <p:nvSpPr>
          <p:cNvPr id="20" name="Subtitle 2">
            <a:extLst>
              <a:ext uri="{FF2B5EF4-FFF2-40B4-BE49-F238E27FC236}">
                <a16:creationId xmlns:a16="http://schemas.microsoft.com/office/drawing/2014/main" id="{702DBAF7-3081-4BB2-B5EC-2E5B82214AD7}"/>
              </a:ext>
            </a:extLst>
          </p:cNvPr>
          <p:cNvSpPr>
            <a:spLocks noGrp="1"/>
          </p:cNvSpPr>
          <p:nvPr>
            <p:ph type="subTitle" idx="1"/>
          </p:nvPr>
        </p:nvSpPr>
        <p:spPr>
          <a:xfrm>
            <a:off x="6492494" y="2667320"/>
            <a:ext cx="4950594" cy="736600"/>
          </a:xfrm>
        </p:spPr>
        <p:txBody>
          <a:bodyPr>
            <a:normAutofit/>
          </a:bodyPr>
          <a:lstStyle>
            <a:lvl1pPr marL="0" indent="0" algn="r">
              <a:lnSpc>
                <a:spcPct val="100000"/>
              </a:lnSpc>
              <a:spcBef>
                <a:spcPts val="0"/>
              </a:spcBef>
              <a:buNone/>
              <a:defRPr sz="1600" b="0" i="0" baseline="0">
                <a:solidFill>
                  <a:srgbClr val="4AB0D3"/>
                </a:solidFill>
                <a:latin typeface="Courier New" charset="0"/>
                <a:ea typeface="Courier New" charset="0"/>
                <a:cs typeface="Courier New"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Picture Placeholder 9">
            <a:extLst>
              <a:ext uri="{FF2B5EF4-FFF2-40B4-BE49-F238E27FC236}">
                <a16:creationId xmlns:a16="http://schemas.microsoft.com/office/drawing/2014/main" id="{8ECC9E25-DDE0-47E1-9F1F-BCCB97DE028F}"/>
              </a:ext>
            </a:extLst>
          </p:cNvPr>
          <p:cNvSpPr>
            <a:spLocks noGrp="1"/>
          </p:cNvSpPr>
          <p:nvPr>
            <p:ph type="pic" sz="quarter" idx="10"/>
          </p:nvPr>
        </p:nvSpPr>
        <p:spPr>
          <a:xfrm>
            <a:off x="-1" y="0"/>
            <a:ext cx="6081623" cy="3536828"/>
          </a:xfrm>
          <a:noFill/>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p:nvSpPr>
          <p:cNvPr id="23" name="Picture Placeholder 9">
            <a:extLst>
              <a:ext uri="{FF2B5EF4-FFF2-40B4-BE49-F238E27FC236}">
                <a16:creationId xmlns:a16="http://schemas.microsoft.com/office/drawing/2014/main" id="{15394973-C67A-41FA-97E0-23EF888C75A8}"/>
              </a:ext>
            </a:extLst>
          </p:cNvPr>
          <p:cNvSpPr>
            <a:spLocks noGrp="1"/>
          </p:cNvSpPr>
          <p:nvPr>
            <p:ph type="pic" sz="quarter" idx="11"/>
          </p:nvPr>
        </p:nvSpPr>
        <p:spPr>
          <a:xfrm>
            <a:off x="0" y="3536830"/>
            <a:ext cx="3045125" cy="2725947"/>
          </a:xfrm>
          <a:noFill/>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p:nvSpPr>
          <p:cNvPr id="28" name="Picture Placeholder 9">
            <a:extLst>
              <a:ext uri="{FF2B5EF4-FFF2-40B4-BE49-F238E27FC236}">
                <a16:creationId xmlns:a16="http://schemas.microsoft.com/office/drawing/2014/main" id="{6504FA63-C181-4493-A0B0-A593D3F0AE0D}"/>
              </a:ext>
            </a:extLst>
          </p:cNvPr>
          <p:cNvSpPr>
            <a:spLocks noGrp="1"/>
          </p:cNvSpPr>
          <p:nvPr>
            <p:ph type="pic" sz="quarter" idx="13"/>
          </p:nvPr>
        </p:nvSpPr>
        <p:spPr>
          <a:xfrm>
            <a:off x="4559300" y="3536830"/>
            <a:ext cx="1522322" cy="1349495"/>
          </a:xfrm>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p:nvSpPr>
          <p:cNvPr id="29" name="Picture Placeholder 9">
            <a:extLst>
              <a:ext uri="{FF2B5EF4-FFF2-40B4-BE49-F238E27FC236}">
                <a16:creationId xmlns:a16="http://schemas.microsoft.com/office/drawing/2014/main" id="{EE1FBC21-7FF0-4120-89A8-3AC8C6A7DBD0}"/>
              </a:ext>
            </a:extLst>
          </p:cNvPr>
          <p:cNvSpPr>
            <a:spLocks noGrp="1"/>
          </p:cNvSpPr>
          <p:nvPr>
            <p:ph type="pic" sz="quarter" idx="14"/>
          </p:nvPr>
        </p:nvSpPr>
        <p:spPr>
          <a:xfrm>
            <a:off x="3045125" y="4886325"/>
            <a:ext cx="1518248" cy="1376452"/>
          </a:xfrm>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p:nvSpPr>
          <p:cNvPr id="30" name="Picture Placeholder 9">
            <a:extLst>
              <a:ext uri="{FF2B5EF4-FFF2-40B4-BE49-F238E27FC236}">
                <a16:creationId xmlns:a16="http://schemas.microsoft.com/office/drawing/2014/main" id="{6D679322-14AE-4029-906D-1603A312F3A3}"/>
              </a:ext>
            </a:extLst>
          </p:cNvPr>
          <p:cNvSpPr>
            <a:spLocks noGrp="1"/>
          </p:cNvSpPr>
          <p:nvPr>
            <p:ph type="pic" sz="quarter" idx="15"/>
          </p:nvPr>
        </p:nvSpPr>
        <p:spPr>
          <a:xfrm>
            <a:off x="4567446" y="4886325"/>
            <a:ext cx="1514176" cy="1376452"/>
          </a:xfrm>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p:nvSpPr>
          <p:cNvPr id="31" name="Picture Placeholder 9">
            <a:extLst>
              <a:ext uri="{FF2B5EF4-FFF2-40B4-BE49-F238E27FC236}">
                <a16:creationId xmlns:a16="http://schemas.microsoft.com/office/drawing/2014/main" id="{88E22BDD-CD42-48CA-9810-C1BF5FC53C43}"/>
              </a:ext>
            </a:extLst>
          </p:cNvPr>
          <p:cNvSpPr>
            <a:spLocks noGrp="1"/>
          </p:cNvSpPr>
          <p:nvPr>
            <p:ph type="pic" sz="quarter" idx="16"/>
          </p:nvPr>
        </p:nvSpPr>
        <p:spPr>
          <a:xfrm>
            <a:off x="3045125" y="3536828"/>
            <a:ext cx="1518248" cy="1349495"/>
          </a:xfrm>
          <a:ln w="6350">
            <a:solidFill>
              <a:srgbClr val="0073CF"/>
            </a:solidFill>
          </a:ln>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Tree>
    <p:extLst>
      <p:ext uri="{BB962C8B-B14F-4D97-AF65-F5344CB8AC3E}">
        <p14:creationId xmlns:p14="http://schemas.microsoft.com/office/powerpoint/2010/main" val="2076438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ollag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39838" y="1004113"/>
            <a:ext cx="5622634" cy="5158943"/>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p:nvSpPr>
          <p:cNvPr id="15" name="Picture Placeholder 3"/>
          <p:cNvSpPr>
            <a:spLocks noGrp="1"/>
          </p:cNvSpPr>
          <p:nvPr>
            <p:ph type="pic" sz="quarter" idx="12"/>
          </p:nvPr>
        </p:nvSpPr>
        <p:spPr>
          <a:xfrm>
            <a:off x="6125186" y="1004114"/>
            <a:ext cx="5703050" cy="5158942"/>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4671"/>
            <a:ext cx="12192000" cy="1394460"/>
          </a:xfrm>
          <a:prstGeom prst="rect">
            <a:avLst/>
          </a:prstGeom>
        </p:spPr>
      </p:pic>
      <p:sp>
        <p:nvSpPr>
          <p:cNvPr id="11" name="Title 1"/>
          <p:cNvSpPr>
            <a:spLocks noGrp="1"/>
          </p:cNvSpPr>
          <p:nvPr>
            <p:ph type="ctrTitle" hasCustomPrompt="1"/>
          </p:nvPr>
        </p:nvSpPr>
        <p:spPr>
          <a:xfrm>
            <a:off x="814710" y="267514"/>
            <a:ext cx="8317258" cy="736600"/>
          </a:xfrm>
        </p:spPr>
        <p:txBody>
          <a:bodyPr anchor="t" anchorCtr="0">
            <a:normAutofit/>
          </a:bodyPr>
          <a:lstStyle>
            <a:lvl1pPr algn="l">
              <a:defRPr sz="4400" baseline="0">
                <a:solidFill>
                  <a:srgbClr val="65CFE9"/>
                </a:solidFill>
                <a:latin typeface="+mj-lt"/>
                <a:ea typeface="Cresta" charset="0"/>
                <a:cs typeface="Cresta" charset="0"/>
              </a:defRPr>
            </a:lvl1pPr>
          </a:lstStyle>
          <a:p>
            <a:r>
              <a:rPr lang="en-US" dirty="0"/>
              <a:t>Type in Title </a:t>
            </a:r>
          </a:p>
        </p:txBody>
      </p:sp>
      <p:pic>
        <p:nvPicPr>
          <p:cNvPr id="6" name="Picture 5">
            <a:extLst>
              <a:ext uri="{FF2B5EF4-FFF2-40B4-BE49-F238E27FC236}">
                <a16:creationId xmlns:a16="http://schemas.microsoft.com/office/drawing/2014/main" id="{8FA4E6F8-9114-47AA-8288-62E6773025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7" name="Picture 6">
            <a:extLst>
              <a:ext uri="{FF2B5EF4-FFF2-40B4-BE49-F238E27FC236}">
                <a16:creationId xmlns:a16="http://schemas.microsoft.com/office/drawing/2014/main" id="{2A01DD33-E9AC-4759-9EC1-32A717C15B0F}"/>
              </a:ext>
            </a:extLst>
          </p:cNvPr>
          <p:cNvPicPr>
            <a:picLocks noChangeAspect="1"/>
          </p:cNvPicPr>
          <p:nvPr userDrawn="1"/>
        </p:nvPicPr>
        <p:blipFill>
          <a:blip r:embed="rId5"/>
          <a:srcRect/>
          <a:stretch/>
        </p:blipFill>
        <p:spPr>
          <a:xfrm>
            <a:off x="486920" y="6198298"/>
            <a:ext cx="1242147" cy="448881"/>
          </a:xfrm>
          <a:prstGeom prst="rect">
            <a:avLst/>
          </a:prstGeom>
        </p:spPr>
      </p:pic>
    </p:spTree>
    <p:extLst>
      <p:ext uri="{BB962C8B-B14F-4D97-AF65-F5344CB8AC3E}">
        <p14:creationId xmlns:p14="http://schemas.microsoft.com/office/powerpoint/2010/main" val="1992319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ollag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39838" y="1004113"/>
            <a:ext cx="11390606" cy="5158943"/>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4671"/>
            <a:ext cx="12192000" cy="1394460"/>
          </a:xfrm>
          <a:prstGeom prst="rect">
            <a:avLst/>
          </a:prstGeom>
        </p:spPr>
      </p:pic>
      <p:sp>
        <p:nvSpPr>
          <p:cNvPr id="11" name="Title 1"/>
          <p:cNvSpPr>
            <a:spLocks noGrp="1"/>
          </p:cNvSpPr>
          <p:nvPr>
            <p:ph type="ctrTitle" hasCustomPrompt="1"/>
          </p:nvPr>
        </p:nvSpPr>
        <p:spPr>
          <a:xfrm>
            <a:off x="814710" y="267514"/>
            <a:ext cx="8263116" cy="736600"/>
          </a:xfrm>
        </p:spPr>
        <p:txBody>
          <a:bodyPr anchor="t" anchorCtr="0">
            <a:normAutofit/>
          </a:bodyPr>
          <a:lstStyle>
            <a:lvl1pPr algn="l">
              <a:defRPr sz="4400" baseline="0">
                <a:solidFill>
                  <a:srgbClr val="65CFE9"/>
                </a:solidFill>
                <a:latin typeface="+mj-lt"/>
                <a:ea typeface="Cresta" charset="0"/>
                <a:cs typeface="Cresta" charset="0"/>
              </a:defRPr>
            </a:lvl1pPr>
          </a:lstStyle>
          <a:p>
            <a:r>
              <a:rPr lang="en-US" dirty="0"/>
              <a:t>Type in Title </a:t>
            </a:r>
          </a:p>
        </p:txBody>
      </p:sp>
      <p:pic>
        <p:nvPicPr>
          <p:cNvPr id="5" name="Picture 4">
            <a:extLst>
              <a:ext uri="{FF2B5EF4-FFF2-40B4-BE49-F238E27FC236}">
                <a16:creationId xmlns:a16="http://schemas.microsoft.com/office/drawing/2014/main" id="{FBA32CD2-8A5B-4E02-AFCE-52A8AE0B9D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6" name="Picture 5">
            <a:extLst>
              <a:ext uri="{FF2B5EF4-FFF2-40B4-BE49-F238E27FC236}">
                <a16:creationId xmlns:a16="http://schemas.microsoft.com/office/drawing/2014/main" id="{492C12D1-1B5C-409A-9555-7C2E36FAE090}"/>
              </a:ext>
            </a:extLst>
          </p:cNvPr>
          <p:cNvPicPr>
            <a:picLocks noChangeAspect="1"/>
          </p:cNvPicPr>
          <p:nvPr userDrawn="1"/>
        </p:nvPicPr>
        <p:blipFill>
          <a:blip r:embed="rId5"/>
          <a:srcRect/>
          <a:stretch/>
        </p:blipFill>
        <p:spPr>
          <a:xfrm>
            <a:off x="486920" y="6198298"/>
            <a:ext cx="1242147" cy="448881"/>
          </a:xfrm>
          <a:prstGeom prst="rect">
            <a:avLst/>
          </a:prstGeom>
        </p:spPr>
      </p:pic>
    </p:spTree>
    <p:extLst>
      <p:ext uri="{BB962C8B-B14F-4D97-AF65-F5344CB8AC3E}">
        <p14:creationId xmlns:p14="http://schemas.microsoft.com/office/powerpoint/2010/main" val="94380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ollag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4671"/>
            <a:ext cx="12192000" cy="1394460"/>
          </a:xfrm>
          <a:prstGeom prst="rect">
            <a:avLst/>
          </a:prstGeom>
        </p:spPr>
      </p:pic>
      <p:sp>
        <p:nvSpPr>
          <p:cNvPr id="11" name="Title 1"/>
          <p:cNvSpPr>
            <a:spLocks noGrp="1"/>
          </p:cNvSpPr>
          <p:nvPr>
            <p:ph type="ctrTitle" hasCustomPrompt="1"/>
          </p:nvPr>
        </p:nvSpPr>
        <p:spPr>
          <a:xfrm>
            <a:off x="814710" y="267514"/>
            <a:ext cx="8221006" cy="736600"/>
          </a:xfrm>
        </p:spPr>
        <p:txBody>
          <a:bodyPr anchor="ctr" anchorCtr="0">
            <a:normAutofit/>
          </a:bodyPr>
          <a:lstStyle>
            <a:lvl1pPr algn="l">
              <a:defRPr sz="3600" baseline="0">
                <a:solidFill>
                  <a:srgbClr val="65CFE9"/>
                </a:solidFill>
                <a:latin typeface="+mj-lt"/>
                <a:ea typeface="Cresta" charset="0"/>
                <a:cs typeface="Cresta" charset="0"/>
              </a:defRPr>
            </a:lvl1pPr>
          </a:lstStyle>
          <a:p>
            <a:r>
              <a:rPr lang="en-US" dirty="0"/>
              <a:t>Type in Title </a:t>
            </a:r>
          </a:p>
        </p:txBody>
      </p:sp>
      <p:sp>
        <p:nvSpPr>
          <p:cNvPr id="7" name="Picture Placeholder 3">
            <a:extLst>
              <a:ext uri="{FF2B5EF4-FFF2-40B4-BE49-F238E27FC236}">
                <a16:creationId xmlns:a16="http://schemas.microsoft.com/office/drawing/2014/main" id="{3707B5F3-6DA1-4DC6-9B9B-E7740FB4F85B}"/>
              </a:ext>
            </a:extLst>
          </p:cNvPr>
          <p:cNvSpPr>
            <a:spLocks noGrp="1"/>
          </p:cNvSpPr>
          <p:nvPr>
            <p:ph type="pic" sz="quarter" idx="10"/>
          </p:nvPr>
        </p:nvSpPr>
        <p:spPr>
          <a:xfrm>
            <a:off x="439838" y="1004114"/>
            <a:ext cx="5622634" cy="239575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p:nvSpPr>
          <p:cNvPr id="8" name="Picture Placeholder 3">
            <a:extLst>
              <a:ext uri="{FF2B5EF4-FFF2-40B4-BE49-F238E27FC236}">
                <a16:creationId xmlns:a16="http://schemas.microsoft.com/office/drawing/2014/main" id="{FDC7DEB6-2E0E-42BB-9A9B-60F75DEA40BC}"/>
              </a:ext>
            </a:extLst>
          </p:cNvPr>
          <p:cNvSpPr>
            <a:spLocks noGrp="1"/>
          </p:cNvSpPr>
          <p:nvPr>
            <p:ph type="pic" sz="quarter" idx="11"/>
          </p:nvPr>
        </p:nvSpPr>
        <p:spPr>
          <a:xfrm>
            <a:off x="6125186" y="3450586"/>
            <a:ext cx="5694558" cy="271247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p:nvSpPr>
          <p:cNvPr id="9" name="Picture Placeholder 3">
            <a:extLst>
              <a:ext uri="{FF2B5EF4-FFF2-40B4-BE49-F238E27FC236}">
                <a16:creationId xmlns:a16="http://schemas.microsoft.com/office/drawing/2014/main" id="{CB4C8193-7455-454A-9B54-6A38F886C95F}"/>
              </a:ext>
            </a:extLst>
          </p:cNvPr>
          <p:cNvSpPr>
            <a:spLocks noGrp="1"/>
          </p:cNvSpPr>
          <p:nvPr>
            <p:ph type="pic" sz="quarter" idx="12"/>
          </p:nvPr>
        </p:nvSpPr>
        <p:spPr>
          <a:xfrm>
            <a:off x="6125186" y="1004114"/>
            <a:ext cx="5703050" cy="2395757"/>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p:nvSpPr>
          <p:cNvPr id="12" name="Picture Placeholder 3">
            <a:extLst>
              <a:ext uri="{FF2B5EF4-FFF2-40B4-BE49-F238E27FC236}">
                <a16:creationId xmlns:a16="http://schemas.microsoft.com/office/drawing/2014/main" id="{5FC0FCF3-BBA6-49D9-94AB-9A7A821C22C4}"/>
              </a:ext>
            </a:extLst>
          </p:cNvPr>
          <p:cNvSpPr>
            <a:spLocks noGrp="1"/>
          </p:cNvSpPr>
          <p:nvPr>
            <p:ph type="pic" sz="quarter" idx="13"/>
          </p:nvPr>
        </p:nvSpPr>
        <p:spPr>
          <a:xfrm>
            <a:off x="439838" y="3457228"/>
            <a:ext cx="5622634" cy="271247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pic>
        <p:nvPicPr>
          <p:cNvPr id="13" name="Picture 12">
            <a:extLst>
              <a:ext uri="{FF2B5EF4-FFF2-40B4-BE49-F238E27FC236}">
                <a16:creationId xmlns:a16="http://schemas.microsoft.com/office/drawing/2014/main" id="{5190A62E-3FD7-4F91-B8F1-E4FC015A76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14" name="Picture 13">
            <a:extLst>
              <a:ext uri="{FF2B5EF4-FFF2-40B4-BE49-F238E27FC236}">
                <a16:creationId xmlns:a16="http://schemas.microsoft.com/office/drawing/2014/main" id="{C555D054-CCEF-407A-91CF-718CA47DA422}"/>
              </a:ext>
            </a:extLst>
          </p:cNvPr>
          <p:cNvPicPr>
            <a:picLocks noChangeAspect="1"/>
          </p:cNvPicPr>
          <p:nvPr userDrawn="1"/>
        </p:nvPicPr>
        <p:blipFill>
          <a:blip r:embed="rId5"/>
          <a:srcRect/>
          <a:stretch/>
        </p:blipFill>
        <p:spPr>
          <a:xfrm>
            <a:off x="486920" y="6198298"/>
            <a:ext cx="1242147" cy="448881"/>
          </a:xfrm>
          <a:prstGeom prst="rect">
            <a:avLst/>
          </a:prstGeom>
        </p:spPr>
      </p:pic>
    </p:spTree>
    <p:extLst>
      <p:ext uri="{BB962C8B-B14F-4D97-AF65-F5344CB8AC3E}">
        <p14:creationId xmlns:p14="http://schemas.microsoft.com/office/powerpoint/2010/main" val="128093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4671"/>
            <a:ext cx="12192000" cy="1394460"/>
          </a:xfrm>
          <a:prstGeom prst="rect">
            <a:avLst/>
          </a:prstGeom>
        </p:spPr>
      </p:pic>
      <p:sp>
        <p:nvSpPr>
          <p:cNvPr id="19" name="Title 1"/>
          <p:cNvSpPr>
            <a:spLocks noGrp="1"/>
          </p:cNvSpPr>
          <p:nvPr>
            <p:ph type="ctrTitle" hasCustomPrompt="1"/>
          </p:nvPr>
        </p:nvSpPr>
        <p:spPr>
          <a:xfrm>
            <a:off x="814710" y="246648"/>
            <a:ext cx="8316678" cy="757466"/>
          </a:xfrm>
        </p:spPr>
        <p:txBody>
          <a:bodyPr anchor="ctr" anchorCtr="0">
            <a:normAutofit/>
          </a:bodyPr>
          <a:lstStyle>
            <a:lvl1pPr algn="l">
              <a:defRPr sz="3600" baseline="0">
                <a:solidFill>
                  <a:srgbClr val="65CFE9"/>
                </a:solidFill>
                <a:latin typeface="+mj-lt"/>
                <a:ea typeface="Cresta" charset="0"/>
                <a:cs typeface="Cresta" charset="0"/>
              </a:defRPr>
            </a:lvl1pPr>
          </a:lstStyle>
          <a:p>
            <a:r>
              <a:rPr lang="en-US" dirty="0"/>
              <a:t>Type in Title </a:t>
            </a:r>
          </a:p>
        </p:txBody>
      </p:sp>
      <p:sp>
        <p:nvSpPr>
          <p:cNvPr id="3" name="Picture Placeholder 2">
            <a:extLst>
              <a:ext uri="{FF2B5EF4-FFF2-40B4-BE49-F238E27FC236}">
                <a16:creationId xmlns:a16="http://schemas.microsoft.com/office/drawing/2014/main" id="{7A9F4A9B-BAB5-4684-BC7F-03E75A8BB0FD}"/>
              </a:ext>
            </a:extLst>
          </p:cNvPr>
          <p:cNvSpPr>
            <a:spLocks noGrp="1"/>
          </p:cNvSpPr>
          <p:nvPr>
            <p:ph type="pic" sz="quarter" idx="10"/>
          </p:nvPr>
        </p:nvSpPr>
        <p:spPr>
          <a:xfrm>
            <a:off x="411162" y="1004888"/>
            <a:ext cx="11442666" cy="5189537"/>
          </a:xfrm>
        </p:spPr>
        <p:txBody>
          <a:bodyPr/>
          <a:lstStyle/>
          <a:p>
            <a:r>
              <a:rPr lang="en-US" dirty="0"/>
              <a:t>Click icon to add picture</a:t>
            </a:r>
          </a:p>
        </p:txBody>
      </p:sp>
      <p:pic>
        <p:nvPicPr>
          <p:cNvPr id="5" name="Picture 4">
            <a:extLst>
              <a:ext uri="{FF2B5EF4-FFF2-40B4-BE49-F238E27FC236}">
                <a16:creationId xmlns:a16="http://schemas.microsoft.com/office/drawing/2014/main" id="{8B6D9469-8461-46FF-BDD9-8F21C41319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6" name="Picture 5">
            <a:extLst>
              <a:ext uri="{FF2B5EF4-FFF2-40B4-BE49-F238E27FC236}">
                <a16:creationId xmlns:a16="http://schemas.microsoft.com/office/drawing/2014/main" id="{1A632591-034C-4D0E-8C48-F894D2CB1C33}"/>
              </a:ext>
            </a:extLst>
          </p:cNvPr>
          <p:cNvPicPr>
            <a:picLocks noChangeAspect="1"/>
          </p:cNvPicPr>
          <p:nvPr userDrawn="1"/>
        </p:nvPicPr>
        <p:blipFill>
          <a:blip r:embed="rId5"/>
          <a:srcRect/>
          <a:stretch/>
        </p:blipFill>
        <p:spPr>
          <a:xfrm>
            <a:off x="486920" y="6198298"/>
            <a:ext cx="1242147" cy="448881"/>
          </a:xfrm>
          <a:prstGeom prst="rect">
            <a:avLst/>
          </a:prstGeom>
        </p:spPr>
      </p:pic>
    </p:spTree>
    <p:extLst>
      <p:ext uri="{BB962C8B-B14F-4D97-AF65-F5344CB8AC3E}">
        <p14:creationId xmlns:p14="http://schemas.microsoft.com/office/powerpoint/2010/main" val="126924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lag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Picture Placeholder 3"/>
          <p:cNvSpPr>
            <a:spLocks noGrp="1"/>
          </p:cNvSpPr>
          <p:nvPr>
            <p:ph type="pic" sz="quarter" idx="11"/>
          </p:nvPr>
        </p:nvSpPr>
        <p:spPr>
          <a:xfrm>
            <a:off x="6125186" y="3458130"/>
            <a:ext cx="5703050" cy="271247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p:nvSpPr>
          <p:cNvPr id="15" name="Picture Placeholder 3"/>
          <p:cNvSpPr>
            <a:spLocks noGrp="1"/>
          </p:cNvSpPr>
          <p:nvPr>
            <p:ph type="pic" sz="quarter" idx="12"/>
          </p:nvPr>
        </p:nvSpPr>
        <p:spPr>
          <a:xfrm>
            <a:off x="6125186" y="0"/>
            <a:ext cx="5703050" cy="339987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4671"/>
            <a:ext cx="12192000" cy="1394460"/>
          </a:xfrm>
          <a:prstGeom prst="rect">
            <a:avLst/>
          </a:prstGeom>
        </p:spPr>
      </p:pic>
      <p:pic>
        <p:nvPicPr>
          <p:cNvPr id="3" name="Picture 2">
            <a:extLst>
              <a:ext uri="{FF2B5EF4-FFF2-40B4-BE49-F238E27FC236}">
                <a16:creationId xmlns:a16="http://schemas.microsoft.com/office/drawing/2014/main" id="{594851B6-2D40-425F-8DE4-C52B7387F1C4}"/>
              </a:ext>
            </a:extLst>
          </p:cNvPr>
          <p:cNvPicPr>
            <a:picLocks noChangeAspect="1"/>
          </p:cNvPicPr>
          <p:nvPr userDrawn="1"/>
        </p:nvPicPr>
        <p:blipFill>
          <a:blip r:embed="rId4"/>
          <a:stretch>
            <a:fillRect/>
          </a:stretch>
        </p:blipFill>
        <p:spPr>
          <a:xfrm>
            <a:off x="515909" y="128016"/>
            <a:ext cx="2546684" cy="2539612"/>
          </a:xfrm>
          <a:prstGeom prst="rect">
            <a:avLst/>
          </a:prstGeom>
        </p:spPr>
      </p:pic>
      <p:sp>
        <p:nvSpPr>
          <p:cNvPr id="12" name="Text Placeholder 5">
            <a:extLst>
              <a:ext uri="{FF2B5EF4-FFF2-40B4-BE49-F238E27FC236}">
                <a16:creationId xmlns:a16="http://schemas.microsoft.com/office/drawing/2014/main" id="{7C177514-4E88-4C06-B6E0-000A86997F26}"/>
              </a:ext>
            </a:extLst>
          </p:cNvPr>
          <p:cNvSpPr>
            <a:spLocks noGrp="1"/>
          </p:cNvSpPr>
          <p:nvPr>
            <p:ph type="body" sz="quarter" idx="13"/>
          </p:nvPr>
        </p:nvSpPr>
        <p:spPr>
          <a:xfrm>
            <a:off x="515938" y="2844800"/>
            <a:ext cx="5410200" cy="320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3674722-D562-47E6-9D13-273A645651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8" name="Picture 7">
            <a:extLst>
              <a:ext uri="{FF2B5EF4-FFF2-40B4-BE49-F238E27FC236}">
                <a16:creationId xmlns:a16="http://schemas.microsoft.com/office/drawing/2014/main" id="{8823D171-3B20-4616-B623-3C6F84483A7D}"/>
              </a:ext>
            </a:extLst>
          </p:cNvPr>
          <p:cNvPicPr>
            <a:picLocks noChangeAspect="1"/>
          </p:cNvPicPr>
          <p:nvPr userDrawn="1"/>
        </p:nvPicPr>
        <p:blipFill>
          <a:blip r:embed="rId6"/>
          <a:srcRect/>
          <a:stretch/>
        </p:blipFill>
        <p:spPr>
          <a:xfrm>
            <a:off x="486920" y="6198298"/>
            <a:ext cx="1242147" cy="4488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Collag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2"/>
          </p:nvPr>
        </p:nvSpPr>
        <p:spPr>
          <a:xfrm>
            <a:off x="6125186" y="0"/>
            <a:ext cx="5703050" cy="6148552"/>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4671"/>
            <a:ext cx="12192000" cy="1394460"/>
          </a:xfrm>
          <a:prstGeom prst="rect">
            <a:avLst/>
          </a:prstGeom>
        </p:spPr>
      </p:pic>
      <p:pic>
        <p:nvPicPr>
          <p:cNvPr id="3" name="Picture 2">
            <a:extLst>
              <a:ext uri="{FF2B5EF4-FFF2-40B4-BE49-F238E27FC236}">
                <a16:creationId xmlns:a16="http://schemas.microsoft.com/office/drawing/2014/main" id="{594851B6-2D40-425F-8DE4-C52B7387F1C4}"/>
              </a:ext>
            </a:extLst>
          </p:cNvPr>
          <p:cNvPicPr>
            <a:picLocks noChangeAspect="1"/>
          </p:cNvPicPr>
          <p:nvPr userDrawn="1"/>
        </p:nvPicPr>
        <p:blipFill>
          <a:blip r:embed="rId4"/>
          <a:stretch>
            <a:fillRect/>
          </a:stretch>
        </p:blipFill>
        <p:spPr>
          <a:xfrm>
            <a:off x="515909" y="128016"/>
            <a:ext cx="2546684" cy="2539612"/>
          </a:xfrm>
          <a:prstGeom prst="rect">
            <a:avLst/>
          </a:prstGeom>
        </p:spPr>
      </p:pic>
      <p:sp>
        <p:nvSpPr>
          <p:cNvPr id="12" name="Text Placeholder 5">
            <a:extLst>
              <a:ext uri="{FF2B5EF4-FFF2-40B4-BE49-F238E27FC236}">
                <a16:creationId xmlns:a16="http://schemas.microsoft.com/office/drawing/2014/main" id="{7C177514-4E88-4C06-B6E0-000A86997F26}"/>
              </a:ext>
            </a:extLst>
          </p:cNvPr>
          <p:cNvSpPr>
            <a:spLocks noGrp="1"/>
          </p:cNvSpPr>
          <p:nvPr>
            <p:ph type="body" sz="quarter" idx="13"/>
          </p:nvPr>
        </p:nvSpPr>
        <p:spPr>
          <a:xfrm>
            <a:off x="515938" y="2844800"/>
            <a:ext cx="5410200" cy="320675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EFFE6DF3-992C-44DC-82C0-322FBF77876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7" name="Picture 6">
            <a:extLst>
              <a:ext uri="{FF2B5EF4-FFF2-40B4-BE49-F238E27FC236}">
                <a16:creationId xmlns:a16="http://schemas.microsoft.com/office/drawing/2014/main" id="{0461E389-5670-4CEA-8186-FC619D0F03B5}"/>
              </a:ext>
            </a:extLst>
          </p:cNvPr>
          <p:cNvPicPr>
            <a:picLocks noChangeAspect="1"/>
          </p:cNvPicPr>
          <p:nvPr userDrawn="1"/>
        </p:nvPicPr>
        <p:blipFill>
          <a:blip r:embed="rId6"/>
          <a:srcRect/>
          <a:stretch/>
        </p:blipFill>
        <p:spPr>
          <a:xfrm>
            <a:off x="486919" y="6198298"/>
            <a:ext cx="1242149" cy="448881"/>
          </a:xfrm>
          <a:prstGeom prst="rect">
            <a:avLst/>
          </a:prstGeom>
        </p:spPr>
      </p:pic>
    </p:spTree>
    <p:extLst>
      <p:ext uri="{BB962C8B-B14F-4D97-AF65-F5344CB8AC3E}">
        <p14:creationId xmlns:p14="http://schemas.microsoft.com/office/powerpoint/2010/main" val="199630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4671"/>
            <a:ext cx="12192000" cy="1394460"/>
          </a:xfrm>
          <a:prstGeom prst="rect">
            <a:avLst/>
          </a:prstGeom>
        </p:spPr>
      </p:pic>
      <p:sp>
        <p:nvSpPr>
          <p:cNvPr id="19" name="Title 1"/>
          <p:cNvSpPr>
            <a:spLocks noGrp="1"/>
          </p:cNvSpPr>
          <p:nvPr>
            <p:ph type="ctrTitle" hasCustomPrompt="1"/>
          </p:nvPr>
        </p:nvSpPr>
        <p:spPr>
          <a:xfrm>
            <a:off x="814710" y="267514"/>
            <a:ext cx="8329290" cy="736600"/>
          </a:xfrm>
        </p:spPr>
        <p:txBody>
          <a:bodyPr anchor="ctr" anchorCtr="0">
            <a:normAutofit/>
          </a:bodyPr>
          <a:lstStyle>
            <a:lvl1pPr algn="l">
              <a:defRPr sz="3600" baseline="0">
                <a:solidFill>
                  <a:srgbClr val="65CFE9"/>
                </a:solidFill>
                <a:latin typeface="+mj-lt"/>
                <a:ea typeface="Cresta" charset="0"/>
                <a:cs typeface="Cresta" charset="0"/>
              </a:defRPr>
            </a:lvl1pPr>
          </a:lstStyle>
          <a:p>
            <a:r>
              <a:rPr lang="en-US" dirty="0"/>
              <a:t>Type in Title </a:t>
            </a:r>
          </a:p>
        </p:txBody>
      </p:sp>
      <p:sp>
        <p:nvSpPr>
          <p:cNvPr id="3" name="Text Placeholder 2">
            <a:extLst>
              <a:ext uri="{FF2B5EF4-FFF2-40B4-BE49-F238E27FC236}">
                <a16:creationId xmlns:a16="http://schemas.microsoft.com/office/drawing/2014/main" id="{C6751213-434E-4C1C-AF1C-6D1763700028}"/>
              </a:ext>
            </a:extLst>
          </p:cNvPr>
          <p:cNvSpPr>
            <a:spLocks noGrp="1"/>
          </p:cNvSpPr>
          <p:nvPr>
            <p:ph type="body" sz="quarter" idx="10"/>
          </p:nvPr>
        </p:nvSpPr>
        <p:spPr>
          <a:xfrm>
            <a:off x="813816" y="1239790"/>
            <a:ext cx="10780712" cy="4659122"/>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B7A5B86-E9B2-4C41-85BA-DD2FD6C2A0AB}"/>
              </a:ext>
            </a:extLst>
          </p:cNvPr>
          <p:cNvPicPr>
            <a:picLocks noChangeAspect="1"/>
          </p:cNvPicPr>
          <p:nvPr userDrawn="1"/>
        </p:nvPicPr>
        <p:blipFill>
          <a:blip r:embed="rId4"/>
          <a:stretch>
            <a:fillRect/>
          </a:stretch>
        </p:blipFill>
        <p:spPr>
          <a:xfrm>
            <a:off x="9937376" y="129291"/>
            <a:ext cx="2064902" cy="2059168"/>
          </a:xfrm>
          <a:prstGeom prst="rect">
            <a:avLst/>
          </a:prstGeom>
        </p:spPr>
      </p:pic>
      <p:pic>
        <p:nvPicPr>
          <p:cNvPr id="7" name="Picture 6">
            <a:extLst>
              <a:ext uri="{FF2B5EF4-FFF2-40B4-BE49-F238E27FC236}">
                <a16:creationId xmlns:a16="http://schemas.microsoft.com/office/drawing/2014/main" id="{339C848A-E71D-42CB-9CB8-276AD4E6261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8" name="Picture 7">
            <a:extLst>
              <a:ext uri="{FF2B5EF4-FFF2-40B4-BE49-F238E27FC236}">
                <a16:creationId xmlns:a16="http://schemas.microsoft.com/office/drawing/2014/main" id="{63862807-62A7-4254-B506-CFDB9F8E21DA}"/>
              </a:ext>
            </a:extLst>
          </p:cNvPr>
          <p:cNvPicPr>
            <a:picLocks noChangeAspect="1"/>
          </p:cNvPicPr>
          <p:nvPr userDrawn="1"/>
        </p:nvPicPr>
        <p:blipFill>
          <a:blip r:embed="rId6"/>
          <a:srcRect/>
          <a:stretch/>
        </p:blipFill>
        <p:spPr>
          <a:xfrm>
            <a:off x="486919" y="6198298"/>
            <a:ext cx="1242149" cy="448881"/>
          </a:xfrm>
          <a:prstGeom prst="rect">
            <a:avLst/>
          </a:prstGeom>
        </p:spPr>
      </p:pic>
    </p:spTree>
    <p:extLst>
      <p:ext uri="{BB962C8B-B14F-4D97-AF65-F5344CB8AC3E}">
        <p14:creationId xmlns:p14="http://schemas.microsoft.com/office/powerpoint/2010/main" val="4232527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llag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Picture Placeholder 3"/>
          <p:cNvSpPr>
            <a:spLocks noGrp="1"/>
          </p:cNvSpPr>
          <p:nvPr>
            <p:ph type="pic" sz="quarter" idx="11"/>
          </p:nvPr>
        </p:nvSpPr>
        <p:spPr>
          <a:xfrm>
            <a:off x="6125186" y="3458130"/>
            <a:ext cx="5703050" cy="271247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p:nvSpPr>
          <p:cNvPr id="15" name="Picture Placeholder 3"/>
          <p:cNvSpPr>
            <a:spLocks noGrp="1"/>
          </p:cNvSpPr>
          <p:nvPr>
            <p:ph type="pic" sz="quarter" idx="12"/>
          </p:nvPr>
        </p:nvSpPr>
        <p:spPr>
          <a:xfrm>
            <a:off x="6125186" y="0"/>
            <a:ext cx="5703050" cy="339987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4671"/>
            <a:ext cx="12192000" cy="1394460"/>
          </a:xfrm>
          <a:prstGeom prst="rect">
            <a:avLst/>
          </a:prstGeom>
        </p:spPr>
      </p:pic>
      <p:pic>
        <p:nvPicPr>
          <p:cNvPr id="3" name="Picture 2">
            <a:extLst>
              <a:ext uri="{FF2B5EF4-FFF2-40B4-BE49-F238E27FC236}">
                <a16:creationId xmlns:a16="http://schemas.microsoft.com/office/drawing/2014/main" id="{594851B6-2D40-425F-8DE4-C52B7387F1C4}"/>
              </a:ext>
            </a:extLst>
          </p:cNvPr>
          <p:cNvPicPr>
            <a:picLocks noChangeAspect="1"/>
          </p:cNvPicPr>
          <p:nvPr userDrawn="1"/>
        </p:nvPicPr>
        <p:blipFill>
          <a:blip r:embed="rId4"/>
          <a:srcRect/>
          <a:stretch/>
        </p:blipFill>
        <p:spPr>
          <a:xfrm>
            <a:off x="515938" y="128016"/>
            <a:ext cx="2546684" cy="1799552"/>
          </a:xfrm>
          <a:prstGeom prst="rect">
            <a:avLst/>
          </a:prstGeom>
        </p:spPr>
      </p:pic>
      <p:sp>
        <p:nvSpPr>
          <p:cNvPr id="6" name="Text Placeholder 5">
            <a:extLst>
              <a:ext uri="{FF2B5EF4-FFF2-40B4-BE49-F238E27FC236}">
                <a16:creationId xmlns:a16="http://schemas.microsoft.com/office/drawing/2014/main" id="{C0A70F7C-6FA9-43C9-89E5-329F8B424094}"/>
              </a:ext>
            </a:extLst>
          </p:cNvPr>
          <p:cNvSpPr>
            <a:spLocks noGrp="1"/>
          </p:cNvSpPr>
          <p:nvPr>
            <p:ph type="body" sz="quarter" idx="13"/>
          </p:nvPr>
        </p:nvSpPr>
        <p:spPr>
          <a:xfrm>
            <a:off x="515938" y="2063417"/>
            <a:ext cx="5410200" cy="3988134"/>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7ECA717-82D6-431C-A0F0-EB93ED6D83C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8" name="Picture 7">
            <a:extLst>
              <a:ext uri="{FF2B5EF4-FFF2-40B4-BE49-F238E27FC236}">
                <a16:creationId xmlns:a16="http://schemas.microsoft.com/office/drawing/2014/main" id="{93DE46FF-CC88-4BAE-B9D2-A7D8973EAF07}"/>
              </a:ext>
            </a:extLst>
          </p:cNvPr>
          <p:cNvPicPr>
            <a:picLocks noChangeAspect="1"/>
          </p:cNvPicPr>
          <p:nvPr userDrawn="1"/>
        </p:nvPicPr>
        <p:blipFill>
          <a:blip r:embed="rId6"/>
          <a:srcRect/>
          <a:stretch/>
        </p:blipFill>
        <p:spPr>
          <a:xfrm>
            <a:off x="486920" y="6198298"/>
            <a:ext cx="1242147" cy="448881"/>
          </a:xfrm>
          <a:prstGeom prst="rect">
            <a:avLst/>
          </a:prstGeom>
        </p:spPr>
      </p:pic>
    </p:spTree>
    <p:extLst>
      <p:ext uri="{BB962C8B-B14F-4D97-AF65-F5344CB8AC3E}">
        <p14:creationId xmlns:p14="http://schemas.microsoft.com/office/powerpoint/2010/main" val="365415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4671"/>
            <a:ext cx="12192000" cy="1394460"/>
          </a:xfrm>
          <a:prstGeom prst="rect">
            <a:avLst/>
          </a:prstGeom>
        </p:spPr>
      </p:pic>
      <p:sp>
        <p:nvSpPr>
          <p:cNvPr id="19" name="Title 1"/>
          <p:cNvSpPr>
            <a:spLocks noGrp="1"/>
          </p:cNvSpPr>
          <p:nvPr>
            <p:ph type="ctrTitle" hasCustomPrompt="1"/>
          </p:nvPr>
        </p:nvSpPr>
        <p:spPr>
          <a:xfrm>
            <a:off x="814710" y="267514"/>
            <a:ext cx="8263116" cy="736600"/>
          </a:xfrm>
        </p:spPr>
        <p:txBody>
          <a:bodyPr anchor="ctr" anchorCtr="0">
            <a:normAutofit/>
          </a:bodyPr>
          <a:lstStyle>
            <a:lvl1pPr algn="l">
              <a:defRPr sz="3600" baseline="0">
                <a:solidFill>
                  <a:srgbClr val="65CFE9"/>
                </a:solidFill>
                <a:latin typeface="+mj-lt"/>
                <a:ea typeface="Cresta" charset="0"/>
                <a:cs typeface="Cresta" charset="0"/>
              </a:defRPr>
            </a:lvl1pPr>
          </a:lstStyle>
          <a:p>
            <a:r>
              <a:rPr lang="en-US" dirty="0"/>
              <a:t>Type in Title </a:t>
            </a:r>
          </a:p>
        </p:txBody>
      </p:sp>
      <p:sp>
        <p:nvSpPr>
          <p:cNvPr id="3" name="Text Placeholder 2">
            <a:extLst>
              <a:ext uri="{FF2B5EF4-FFF2-40B4-BE49-F238E27FC236}">
                <a16:creationId xmlns:a16="http://schemas.microsoft.com/office/drawing/2014/main" id="{C6751213-434E-4C1C-AF1C-6D1763700028}"/>
              </a:ext>
            </a:extLst>
          </p:cNvPr>
          <p:cNvSpPr>
            <a:spLocks noGrp="1"/>
          </p:cNvSpPr>
          <p:nvPr>
            <p:ph type="body" sz="quarter" idx="10"/>
          </p:nvPr>
        </p:nvSpPr>
        <p:spPr>
          <a:xfrm>
            <a:off x="813816" y="1311442"/>
            <a:ext cx="10780712" cy="4518717"/>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B7A5B86-E9B2-4C41-85BA-DD2FD6C2A0AB}"/>
              </a:ext>
            </a:extLst>
          </p:cNvPr>
          <p:cNvPicPr>
            <a:picLocks noChangeAspect="1"/>
          </p:cNvPicPr>
          <p:nvPr userDrawn="1"/>
        </p:nvPicPr>
        <p:blipFill>
          <a:blip r:embed="rId4"/>
          <a:srcRect/>
          <a:stretch/>
        </p:blipFill>
        <p:spPr>
          <a:xfrm>
            <a:off x="9937376" y="128016"/>
            <a:ext cx="2064902" cy="1459112"/>
          </a:xfrm>
          <a:prstGeom prst="rect">
            <a:avLst/>
          </a:prstGeom>
        </p:spPr>
      </p:pic>
      <p:pic>
        <p:nvPicPr>
          <p:cNvPr id="7" name="Picture 6">
            <a:extLst>
              <a:ext uri="{FF2B5EF4-FFF2-40B4-BE49-F238E27FC236}">
                <a16:creationId xmlns:a16="http://schemas.microsoft.com/office/drawing/2014/main" id="{67DE14F8-52DA-4351-B379-5D0BCAE19CF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8" name="Picture 7">
            <a:extLst>
              <a:ext uri="{FF2B5EF4-FFF2-40B4-BE49-F238E27FC236}">
                <a16:creationId xmlns:a16="http://schemas.microsoft.com/office/drawing/2014/main" id="{839AFBD3-319D-4E4D-AB2B-FFA353D62002}"/>
              </a:ext>
            </a:extLst>
          </p:cNvPr>
          <p:cNvPicPr>
            <a:picLocks noChangeAspect="1"/>
          </p:cNvPicPr>
          <p:nvPr userDrawn="1"/>
        </p:nvPicPr>
        <p:blipFill>
          <a:blip r:embed="rId6"/>
          <a:srcRect/>
          <a:stretch/>
        </p:blipFill>
        <p:spPr>
          <a:xfrm>
            <a:off x="486920" y="6198298"/>
            <a:ext cx="1242147" cy="448881"/>
          </a:xfrm>
          <a:prstGeom prst="rect">
            <a:avLst/>
          </a:prstGeom>
        </p:spPr>
      </p:pic>
    </p:spTree>
    <p:extLst>
      <p:ext uri="{BB962C8B-B14F-4D97-AF65-F5344CB8AC3E}">
        <p14:creationId xmlns:p14="http://schemas.microsoft.com/office/powerpoint/2010/main" val="3012455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llag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Picture Placeholder 3"/>
          <p:cNvSpPr>
            <a:spLocks noGrp="1"/>
          </p:cNvSpPr>
          <p:nvPr>
            <p:ph type="pic" sz="quarter" idx="11"/>
          </p:nvPr>
        </p:nvSpPr>
        <p:spPr>
          <a:xfrm>
            <a:off x="6125186" y="3458130"/>
            <a:ext cx="5703050" cy="271247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p:nvSpPr>
          <p:cNvPr id="15" name="Picture Placeholder 3"/>
          <p:cNvSpPr>
            <a:spLocks noGrp="1"/>
          </p:cNvSpPr>
          <p:nvPr>
            <p:ph type="pic" sz="quarter" idx="12"/>
          </p:nvPr>
        </p:nvSpPr>
        <p:spPr>
          <a:xfrm>
            <a:off x="6125186" y="0"/>
            <a:ext cx="5703050" cy="339987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4671"/>
            <a:ext cx="12192000" cy="1394460"/>
          </a:xfrm>
          <a:prstGeom prst="rect">
            <a:avLst/>
          </a:prstGeom>
        </p:spPr>
      </p:pic>
      <p:pic>
        <p:nvPicPr>
          <p:cNvPr id="3" name="Picture 2">
            <a:extLst>
              <a:ext uri="{FF2B5EF4-FFF2-40B4-BE49-F238E27FC236}">
                <a16:creationId xmlns:a16="http://schemas.microsoft.com/office/drawing/2014/main" id="{594851B6-2D40-425F-8DE4-C52B7387F1C4}"/>
              </a:ext>
            </a:extLst>
          </p:cNvPr>
          <p:cNvPicPr>
            <a:picLocks noChangeAspect="1"/>
          </p:cNvPicPr>
          <p:nvPr userDrawn="1"/>
        </p:nvPicPr>
        <p:blipFill>
          <a:blip r:embed="rId4"/>
          <a:srcRect/>
          <a:stretch/>
        </p:blipFill>
        <p:spPr>
          <a:xfrm>
            <a:off x="511417" y="128016"/>
            <a:ext cx="2551176" cy="2141657"/>
          </a:xfrm>
          <a:prstGeom prst="rect">
            <a:avLst/>
          </a:prstGeom>
        </p:spPr>
      </p:pic>
      <p:sp>
        <p:nvSpPr>
          <p:cNvPr id="6" name="Text Placeholder 5">
            <a:extLst>
              <a:ext uri="{FF2B5EF4-FFF2-40B4-BE49-F238E27FC236}">
                <a16:creationId xmlns:a16="http://schemas.microsoft.com/office/drawing/2014/main" id="{C0A70F7C-6FA9-43C9-89E5-329F8B424094}"/>
              </a:ext>
            </a:extLst>
          </p:cNvPr>
          <p:cNvSpPr>
            <a:spLocks noGrp="1"/>
          </p:cNvSpPr>
          <p:nvPr>
            <p:ph type="body" sz="quarter" idx="13"/>
          </p:nvPr>
        </p:nvSpPr>
        <p:spPr>
          <a:xfrm>
            <a:off x="515938" y="2400299"/>
            <a:ext cx="5410200" cy="365125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D06F3041-9F1B-4DA1-A79F-70FDAA2A17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8" name="Picture 7">
            <a:extLst>
              <a:ext uri="{FF2B5EF4-FFF2-40B4-BE49-F238E27FC236}">
                <a16:creationId xmlns:a16="http://schemas.microsoft.com/office/drawing/2014/main" id="{9F8F91B4-33F4-4819-BF1C-AAEA0247EE75}"/>
              </a:ext>
            </a:extLst>
          </p:cNvPr>
          <p:cNvPicPr>
            <a:picLocks noChangeAspect="1"/>
          </p:cNvPicPr>
          <p:nvPr userDrawn="1"/>
        </p:nvPicPr>
        <p:blipFill>
          <a:blip r:embed="rId6"/>
          <a:srcRect/>
          <a:stretch/>
        </p:blipFill>
        <p:spPr>
          <a:xfrm>
            <a:off x="486920" y="6198298"/>
            <a:ext cx="1242147" cy="448881"/>
          </a:xfrm>
          <a:prstGeom prst="rect">
            <a:avLst/>
          </a:prstGeom>
        </p:spPr>
      </p:pic>
    </p:spTree>
    <p:extLst>
      <p:ext uri="{BB962C8B-B14F-4D97-AF65-F5344CB8AC3E}">
        <p14:creationId xmlns:p14="http://schemas.microsoft.com/office/powerpoint/2010/main" val="156491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bg>
      <p:bgPr>
        <a:solidFill>
          <a:srgbClr val="1B3E6F"/>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29BA559-D0DC-41C8-ABA3-F7900E1D6125}"/>
              </a:ext>
            </a:extLst>
          </p:cNvPr>
          <p:cNvCxnSpPr>
            <a:cxnSpLocks/>
          </p:cNvCxnSpPr>
          <p:nvPr userDrawn="1"/>
        </p:nvCxnSpPr>
        <p:spPr>
          <a:xfrm>
            <a:off x="11734800"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ACE5F6-1763-47C0-8379-E46D5DE3E01D}"/>
              </a:ext>
            </a:extLst>
          </p:cNvPr>
          <p:cNvSpPr>
            <a:spLocks noGrp="1"/>
          </p:cNvSpPr>
          <p:nvPr>
            <p:ph idx="1"/>
          </p:nvPr>
        </p:nvSpPr>
        <p:spPr>
          <a:xfrm>
            <a:off x="768724" y="1163171"/>
            <a:ext cx="10585076" cy="5013792"/>
          </a:xfrm>
        </p:spPr>
        <p:txBody>
          <a:bodyPr/>
          <a:lstStyle>
            <a:lvl1pPr>
              <a:buClr>
                <a:srgbClr val="65CFE9"/>
              </a:buClr>
              <a:defRPr>
                <a:solidFill>
                  <a:schemeClr val="bg1"/>
                </a:solidFill>
                <a:latin typeface="+mn-lt"/>
              </a:defRPr>
            </a:lvl1pPr>
            <a:lvl2pPr>
              <a:buClr>
                <a:srgbClr val="65CFE9"/>
              </a:buClr>
              <a:defRPr>
                <a:solidFill>
                  <a:schemeClr val="bg1"/>
                </a:solidFill>
                <a:latin typeface="+mn-lt"/>
              </a:defRPr>
            </a:lvl2pPr>
            <a:lvl3pPr>
              <a:buClr>
                <a:srgbClr val="65CFE9"/>
              </a:buClr>
              <a:defRPr>
                <a:solidFill>
                  <a:schemeClr val="bg1"/>
                </a:solidFill>
                <a:latin typeface="+mn-lt"/>
              </a:defRPr>
            </a:lvl3pPr>
            <a:lvl4pPr>
              <a:buClr>
                <a:srgbClr val="65CFE9"/>
              </a:buClr>
              <a:defRPr>
                <a:solidFill>
                  <a:schemeClr val="bg1"/>
                </a:solidFill>
                <a:latin typeface="+mn-lt"/>
              </a:defRPr>
            </a:lvl4pPr>
            <a:lvl5pPr>
              <a:buClr>
                <a:srgbClr val="65CFE9"/>
              </a:buCl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2" name="Straight Connector 21">
            <a:extLst>
              <a:ext uri="{FF2B5EF4-FFF2-40B4-BE49-F238E27FC236}">
                <a16:creationId xmlns:a16="http://schemas.microsoft.com/office/drawing/2014/main" id="{BF158D0A-209F-4A13-9E0A-8D230A4E856D}"/>
              </a:ext>
            </a:extLst>
          </p:cNvPr>
          <p:cNvCxnSpPr>
            <a:cxnSpLocks/>
          </p:cNvCxnSpPr>
          <p:nvPr userDrawn="1"/>
        </p:nvCxnSpPr>
        <p:spPr>
          <a:xfrm>
            <a:off x="-1" y="6400800"/>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4E96CCF-0427-427E-B87C-BF918A912B3D}"/>
              </a:ext>
            </a:extLst>
          </p:cNvPr>
          <p:cNvCxnSpPr>
            <a:cxnSpLocks/>
          </p:cNvCxnSpPr>
          <p:nvPr userDrawn="1"/>
        </p:nvCxnSpPr>
        <p:spPr>
          <a:xfrm>
            <a:off x="-1" y="6286500"/>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D8600ED-B1C0-4296-B86A-73F42626920F}"/>
              </a:ext>
            </a:extLst>
          </p:cNvPr>
          <p:cNvSpPr txBox="1"/>
          <p:nvPr userDrawn="1"/>
        </p:nvSpPr>
        <p:spPr>
          <a:xfrm>
            <a:off x="768724" y="6476802"/>
            <a:ext cx="2740958" cy="261610"/>
          </a:xfrm>
          <a:prstGeom prst="rect">
            <a:avLst/>
          </a:prstGeom>
          <a:noFill/>
        </p:spPr>
        <p:txBody>
          <a:bodyPr wrap="square" rtlCol="0">
            <a:spAutoFit/>
          </a:bodyPr>
          <a:lstStyle/>
          <a:p>
            <a:r>
              <a:rPr lang="en-US" sz="1100" dirty="0">
                <a:solidFill>
                  <a:schemeClr val="bg1"/>
                </a:solidFill>
                <a:latin typeface="Cresta" panose="00000500000000000000" pitchFamily="50" charset="0"/>
              </a:rPr>
              <a:t>Ingenuity, Integrity, and Intelligence.</a:t>
            </a:r>
          </a:p>
        </p:txBody>
      </p:sp>
      <p:cxnSp>
        <p:nvCxnSpPr>
          <p:cNvPr id="11" name="Straight Connector 10">
            <a:extLst>
              <a:ext uri="{FF2B5EF4-FFF2-40B4-BE49-F238E27FC236}">
                <a16:creationId xmlns:a16="http://schemas.microsoft.com/office/drawing/2014/main" id="{6EC83F59-F816-43A3-9A2A-F175CC2B938F}"/>
              </a:ext>
            </a:extLst>
          </p:cNvPr>
          <p:cNvCxnSpPr>
            <a:cxnSpLocks/>
          </p:cNvCxnSpPr>
          <p:nvPr userDrawn="1"/>
        </p:nvCxnSpPr>
        <p:spPr>
          <a:xfrm>
            <a:off x="457200"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26171C-5FF1-45E0-94BA-F5DA5EB9D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671"/>
            <a:ext cx="12192000" cy="1394460"/>
          </a:xfrm>
          <a:prstGeom prst="rect">
            <a:avLst/>
          </a:prstGeom>
        </p:spPr>
      </p:pic>
      <p:sp>
        <p:nvSpPr>
          <p:cNvPr id="2" name="Title 1">
            <a:extLst>
              <a:ext uri="{FF2B5EF4-FFF2-40B4-BE49-F238E27FC236}">
                <a16:creationId xmlns:a16="http://schemas.microsoft.com/office/drawing/2014/main" id="{BBEE8999-A91A-42C4-9B1C-9CA406512BD0}"/>
              </a:ext>
            </a:extLst>
          </p:cNvPr>
          <p:cNvSpPr>
            <a:spLocks noGrp="1"/>
          </p:cNvSpPr>
          <p:nvPr>
            <p:ph type="title"/>
          </p:nvPr>
        </p:nvSpPr>
        <p:spPr>
          <a:xfrm>
            <a:off x="768724" y="240631"/>
            <a:ext cx="8328211" cy="757989"/>
          </a:xfrm>
        </p:spPr>
        <p:txBody>
          <a:bodyPr anchor="ctr">
            <a:noAutofit/>
          </a:bodyPr>
          <a:lstStyle>
            <a:lvl1pPr>
              <a:defRPr sz="3600">
                <a:solidFill>
                  <a:srgbClr val="65CFE9"/>
                </a:solidFill>
                <a:latin typeface="+mj-lt"/>
              </a:defRPr>
            </a:lvl1pPr>
          </a:lstStyle>
          <a:p>
            <a:r>
              <a:rPr lang="en-US"/>
              <a:t>Click to edit Master title style</a:t>
            </a:r>
            <a:endParaRPr lang="en-US" dirty="0"/>
          </a:p>
        </p:txBody>
      </p:sp>
      <p:pic>
        <p:nvPicPr>
          <p:cNvPr id="12" name="Picture 11">
            <a:extLst>
              <a:ext uri="{FF2B5EF4-FFF2-40B4-BE49-F238E27FC236}">
                <a16:creationId xmlns:a16="http://schemas.microsoft.com/office/drawing/2014/main" id="{27C1845A-86FA-428A-AD02-DFFB6185AD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7600" y="5873537"/>
            <a:ext cx="2184400" cy="773642"/>
          </a:xfrm>
          <a:prstGeom prst="rect">
            <a:avLst/>
          </a:prstGeom>
        </p:spPr>
      </p:pic>
      <p:pic>
        <p:nvPicPr>
          <p:cNvPr id="13" name="Picture 12">
            <a:extLst>
              <a:ext uri="{FF2B5EF4-FFF2-40B4-BE49-F238E27FC236}">
                <a16:creationId xmlns:a16="http://schemas.microsoft.com/office/drawing/2014/main" id="{B7AFEF2B-8A56-4A0C-8009-E9F18EE1352D}"/>
              </a:ext>
            </a:extLst>
          </p:cNvPr>
          <p:cNvPicPr>
            <a:picLocks noChangeAspect="1"/>
          </p:cNvPicPr>
          <p:nvPr userDrawn="1"/>
        </p:nvPicPr>
        <p:blipFill>
          <a:blip r:embed="rId4"/>
          <a:srcRect/>
          <a:stretch/>
        </p:blipFill>
        <p:spPr>
          <a:xfrm>
            <a:off x="10364376" y="6030649"/>
            <a:ext cx="1242147" cy="448881"/>
          </a:xfrm>
          <a:prstGeom prst="rect">
            <a:avLst/>
          </a:prstGeom>
        </p:spPr>
      </p:pic>
    </p:spTree>
    <p:extLst>
      <p:ext uri="{BB962C8B-B14F-4D97-AF65-F5344CB8AC3E}">
        <p14:creationId xmlns:p14="http://schemas.microsoft.com/office/powerpoint/2010/main" val="1395958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4671"/>
            <a:ext cx="12192000" cy="1394460"/>
          </a:xfrm>
          <a:prstGeom prst="rect">
            <a:avLst/>
          </a:prstGeom>
        </p:spPr>
      </p:pic>
      <p:sp>
        <p:nvSpPr>
          <p:cNvPr id="19" name="Title 1"/>
          <p:cNvSpPr>
            <a:spLocks noGrp="1"/>
          </p:cNvSpPr>
          <p:nvPr>
            <p:ph type="ctrTitle" hasCustomPrompt="1"/>
          </p:nvPr>
        </p:nvSpPr>
        <p:spPr>
          <a:xfrm>
            <a:off x="814710" y="267514"/>
            <a:ext cx="8263116" cy="736600"/>
          </a:xfrm>
        </p:spPr>
        <p:txBody>
          <a:bodyPr anchor="ctr" anchorCtr="0">
            <a:normAutofit/>
          </a:bodyPr>
          <a:lstStyle>
            <a:lvl1pPr algn="l">
              <a:defRPr sz="3600" baseline="0">
                <a:solidFill>
                  <a:srgbClr val="65CFE9"/>
                </a:solidFill>
                <a:latin typeface="+mj-lt"/>
                <a:ea typeface="Cresta" charset="0"/>
                <a:cs typeface="Cresta" charset="0"/>
              </a:defRPr>
            </a:lvl1pPr>
          </a:lstStyle>
          <a:p>
            <a:r>
              <a:rPr lang="en-US" dirty="0"/>
              <a:t>Type in Title </a:t>
            </a:r>
          </a:p>
        </p:txBody>
      </p:sp>
      <p:sp>
        <p:nvSpPr>
          <p:cNvPr id="3" name="Text Placeholder 2">
            <a:extLst>
              <a:ext uri="{FF2B5EF4-FFF2-40B4-BE49-F238E27FC236}">
                <a16:creationId xmlns:a16="http://schemas.microsoft.com/office/drawing/2014/main" id="{C6751213-434E-4C1C-AF1C-6D1763700028}"/>
              </a:ext>
            </a:extLst>
          </p:cNvPr>
          <p:cNvSpPr>
            <a:spLocks noGrp="1"/>
          </p:cNvSpPr>
          <p:nvPr>
            <p:ph type="body" sz="quarter" idx="10"/>
          </p:nvPr>
        </p:nvSpPr>
        <p:spPr>
          <a:xfrm>
            <a:off x="814388" y="1239789"/>
            <a:ext cx="10780712" cy="468662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B7A5B86-E9B2-4C41-85BA-DD2FD6C2A0AB}"/>
              </a:ext>
            </a:extLst>
          </p:cNvPr>
          <p:cNvPicPr>
            <a:picLocks noChangeAspect="1"/>
          </p:cNvPicPr>
          <p:nvPr userDrawn="1"/>
        </p:nvPicPr>
        <p:blipFill>
          <a:blip r:embed="rId4"/>
          <a:srcRect/>
          <a:stretch/>
        </p:blipFill>
        <p:spPr>
          <a:xfrm>
            <a:off x="10100768" y="128016"/>
            <a:ext cx="1738118" cy="1459112"/>
          </a:xfrm>
          <a:prstGeom prst="rect">
            <a:avLst/>
          </a:prstGeom>
        </p:spPr>
      </p:pic>
      <p:pic>
        <p:nvPicPr>
          <p:cNvPr id="7" name="Picture 6">
            <a:extLst>
              <a:ext uri="{FF2B5EF4-FFF2-40B4-BE49-F238E27FC236}">
                <a16:creationId xmlns:a16="http://schemas.microsoft.com/office/drawing/2014/main" id="{6DEE00F4-4137-4EAA-979F-749AB7CA37A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8" name="Picture 7">
            <a:extLst>
              <a:ext uri="{FF2B5EF4-FFF2-40B4-BE49-F238E27FC236}">
                <a16:creationId xmlns:a16="http://schemas.microsoft.com/office/drawing/2014/main" id="{5014B9BE-ED39-412B-AA65-1B3D89C7C415}"/>
              </a:ext>
            </a:extLst>
          </p:cNvPr>
          <p:cNvPicPr>
            <a:picLocks noChangeAspect="1"/>
          </p:cNvPicPr>
          <p:nvPr userDrawn="1"/>
        </p:nvPicPr>
        <p:blipFill>
          <a:blip r:embed="rId6"/>
          <a:srcRect/>
          <a:stretch/>
        </p:blipFill>
        <p:spPr>
          <a:xfrm>
            <a:off x="486920" y="6198298"/>
            <a:ext cx="1242147" cy="448881"/>
          </a:xfrm>
          <a:prstGeom prst="rect">
            <a:avLst/>
          </a:prstGeom>
        </p:spPr>
      </p:pic>
    </p:spTree>
    <p:extLst>
      <p:ext uri="{BB962C8B-B14F-4D97-AF65-F5344CB8AC3E}">
        <p14:creationId xmlns:p14="http://schemas.microsoft.com/office/powerpoint/2010/main" val="1433729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llag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Picture Placeholder 3"/>
          <p:cNvSpPr>
            <a:spLocks noGrp="1"/>
          </p:cNvSpPr>
          <p:nvPr>
            <p:ph type="pic" sz="quarter" idx="11"/>
          </p:nvPr>
        </p:nvSpPr>
        <p:spPr>
          <a:xfrm>
            <a:off x="6125186" y="3458130"/>
            <a:ext cx="5703050" cy="271247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p:nvSpPr>
          <p:cNvPr id="15" name="Picture Placeholder 3"/>
          <p:cNvSpPr>
            <a:spLocks noGrp="1"/>
          </p:cNvSpPr>
          <p:nvPr>
            <p:ph type="pic" sz="quarter" idx="12"/>
          </p:nvPr>
        </p:nvSpPr>
        <p:spPr>
          <a:xfrm>
            <a:off x="6125186" y="0"/>
            <a:ext cx="5703050" cy="339987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4671"/>
            <a:ext cx="12192000" cy="1394460"/>
          </a:xfrm>
          <a:prstGeom prst="rect">
            <a:avLst/>
          </a:prstGeom>
        </p:spPr>
      </p:pic>
      <p:pic>
        <p:nvPicPr>
          <p:cNvPr id="7" name="Picture 6">
            <a:extLst>
              <a:ext uri="{FF2B5EF4-FFF2-40B4-BE49-F238E27FC236}">
                <a16:creationId xmlns:a16="http://schemas.microsoft.com/office/drawing/2014/main" id="{D9020E04-490A-4B36-89FB-644F49D72369}"/>
              </a:ext>
            </a:extLst>
          </p:cNvPr>
          <p:cNvPicPr>
            <a:picLocks noChangeAspect="1"/>
          </p:cNvPicPr>
          <p:nvPr userDrawn="1"/>
        </p:nvPicPr>
        <p:blipFill>
          <a:blip r:embed="rId4"/>
          <a:srcRect/>
          <a:stretch/>
        </p:blipFill>
        <p:spPr>
          <a:xfrm>
            <a:off x="530500" y="149922"/>
            <a:ext cx="2517502" cy="2539612"/>
          </a:xfrm>
          <a:prstGeom prst="rect">
            <a:avLst/>
          </a:prstGeom>
        </p:spPr>
      </p:pic>
      <p:sp>
        <p:nvSpPr>
          <p:cNvPr id="8" name="Text Placeholder 5">
            <a:extLst>
              <a:ext uri="{FF2B5EF4-FFF2-40B4-BE49-F238E27FC236}">
                <a16:creationId xmlns:a16="http://schemas.microsoft.com/office/drawing/2014/main" id="{AD53EABA-AC2D-4AE7-B95B-A70085F258C6}"/>
              </a:ext>
            </a:extLst>
          </p:cNvPr>
          <p:cNvSpPr>
            <a:spLocks noGrp="1"/>
          </p:cNvSpPr>
          <p:nvPr>
            <p:ph type="body" sz="quarter" idx="13"/>
          </p:nvPr>
        </p:nvSpPr>
        <p:spPr>
          <a:xfrm>
            <a:off x="515938" y="2844800"/>
            <a:ext cx="5410200" cy="320675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BC77811-BF47-4DAE-9D37-E65EB7BA563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11" name="Picture 10">
            <a:extLst>
              <a:ext uri="{FF2B5EF4-FFF2-40B4-BE49-F238E27FC236}">
                <a16:creationId xmlns:a16="http://schemas.microsoft.com/office/drawing/2014/main" id="{7C520264-7C78-41C1-BDA0-4238793801FD}"/>
              </a:ext>
            </a:extLst>
          </p:cNvPr>
          <p:cNvPicPr>
            <a:picLocks noChangeAspect="1"/>
          </p:cNvPicPr>
          <p:nvPr userDrawn="1"/>
        </p:nvPicPr>
        <p:blipFill>
          <a:blip r:embed="rId6"/>
          <a:srcRect/>
          <a:stretch/>
        </p:blipFill>
        <p:spPr>
          <a:xfrm>
            <a:off x="486920" y="6198298"/>
            <a:ext cx="1242147" cy="448881"/>
          </a:xfrm>
          <a:prstGeom prst="rect">
            <a:avLst/>
          </a:prstGeom>
        </p:spPr>
      </p:pic>
    </p:spTree>
    <p:extLst>
      <p:ext uri="{BB962C8B-B14F-4D97-AF65-F5344CB8AC3E}">
        <p14:creationId xmlns:p14="http://schemas.microsoft.com/office/powerpoint/2010/main" val="57237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4671"/>
            <a:ext cx="12192000" cy="1394460"/>
          </a:xfrm>
          <a:prstGeom prst="rect">
            <a:avLst/>
          </a:prstGeom>
        </p:spPr>
      </p:pic>
      <p:sp>
        <p:nvSpPr>
          <p:cNvPr id="19" name="Title 1"/>
          <p:cNvSpPr>
            <a:spLocks noGrp="1"/>
          </p:cNvSpPr>
          <p:nvPr>
            <p:ph type="ctrTitle" hasCustomPrompt="1"/>
          </p:nvPr>
        </p:nvSpPr>
        <p:spPr>
          <a:xfrm>
            <a:off x="814709" y="267514"/>
            <a:ext cx="8245069" cy="736600"/>
          </a:xfrm>
        </p:spPr>
        <p:txBody>
          <a:bodyPr anchor="ctr" anchorCtr="0">
            <a:normAutofit/>
          </a:bodyPr>
          <a:lstStyle>
            <a:lvl1pPr algn="l">
              <a:defRPr sz="3600" baseline="0">
                <a:solidFill>
                  <a:srgbClr val="65CFE9"/>
                </a:solidFill>
                <a:latin typeface="+mj-lt"/>
                <a:ea typeface="Cresta" charset="0"/>
                <a:cs typeface="Cresta" charset="0"/>
              </a:defRPr>
            </a:lvl1pPr>
          </a:lstStyle>
          <a:p>
            <a:r>
              <a:rPr lang="en-US" dirty="0"/>
              <a:t>Type in Title </a:t>
            </a:r>
          </a:p>
        </p:txBody>
      </p:sp>
      <p:sp>
        <p:nvSpPr>
          <p:cNvPr id="3" name="Text Placeholder 2">
            <a:extLst>
              <a:ext uri="{FF2B5EF4-FFF2-40B4-BE49-F238E27FC236}">
                <a16:creationId xmlns:a16="http://schemas.microsoft.com/office/drawing/2014/main" id="{C6751213-434E-4C1C-AF1C-6D1763700028}"/>
              </a:ext>
            </a:extLst>
          </p:cNvPr>
          <p:cNvSpPr>
            <a:spLocks noGrp="1"/>
          </p:cNvSpPr>
          <p:nvPr>
            <p:ph type="body" sz="quarter" idx="10"/>
          </p:nvPr>
        </p:nvSpPr>
        <p:spPr>
          <a:xfrm>
            <a:off x="814388" y="1239789"/>
            <a:ext cx="10780712" cy="474162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B7A5B86-E9B2-4C41-85BA-DD2FD6C2A0AB}"/>
              </a:ext>
            </a:extLst>
          </p:cNvPr>
          <p:cNvPicPr>
            <a:picLocks noChangeAspect="1"/>
          </p:cNvPicPr>
          <p:nvPr userDrawn="1"/>
        </p:nvPicPr>
        <p:blipFill>
          <a:blip r:embed="rId4"/>
          <a:srcRect/>
          <a:stretch/>
        </p:blipFill>
        <p:spPr>
          <a:xfrm>
            <a:off x="9949206" y="129291"/>
            <a:ext cx="2041241" cy="2059168"/>
          </a:xfrm>
          <a:prstGeom prst="rect">
            <a:avLst/>
          </a:prstGeom>
        </p:spPr>
      </p:pic>
      <p:pic>
        <p:nvPicPr>
          <p:cNvPr id="7" name="Picture 6">
            <a:extLst>
              <a:ext uri="{FF2B5EF4-FFF2-40B4-BE49-F238E27FC236}">
                <a16:creationId xmlns:a16="http://schemas.microsoft.com/office/drawing/2014/main" id="{B389FECB-B462-4B04-9849-B5583406326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8" name="Picture 7">
            <a:extLst>
              <a:ext uri="{FF2B5EF4-FFF2-40B4-BE49-F238E27FC236}">
                <a16:creationId xmlns:a16="http://schemas.microsoft.com/office/drawing/2014/main" id="{F8207AE3-7460-4A48-88A3-A40F61374CCB}"/>
              </a:ext>
            </a:extLst>
          </p:cNvPr>
          <p:cNvPicPr>
            <a:picLocks noChangeAspect="1"/>
          </p:cNvPicPr>
          <p:nvPr userDrawn="1"/>
        </p:nvPicPr>
        <p:blipFill>
          <a:blip r:embed="rId6"/>
          <a:srcRect/>
          <a:stretch/>
        </p:blipFill>
        <p:spPr>
          <a:xfrm>
            <a:off x="486920" y="6198298"/>
            <a:ext cx="1242147" cy="448881"/>
          </a:xfrm>
          <a:prstGeom prst="rect">
            <a:avLst/>
          </a:prstGeom>
        </p:spPr>
      </p:pic>
    </p:spTree>
    <p:extLst>
      <p:ext uri="{BB962C8B-B14F-4D97-AF65-F5344CB8AC3E}">
        <p14:creationId xmlns:p14="http://schemas.microsoft.com/office/powerpoint/2010/main" val="3455984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ollag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Picture Placeholder 3"/>
          <p:cNvSpPr>
            <a:spLocks noGrp="1"/>
          </p:cNvSpPr>
          <p:nvPr>
            <p:ph type="pic" sz="quarter" idx="11"/>
          </p:nvPr>
        </p:nvSpPr>
        <p:spPr>
          <a:xfrm>
            <a:off x="6125186" y="3458130"/>
            <a:ext cx="5703050" cy="271247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sp>
        <p:nvSpPr>
          <p:cNvPr id="15" name="Picture Placeholder 3"/>
          <p:cNvSpPr>
            <a:spLocks noGrp="1"/>
          </p:cNvSpPr>
          <p:nvPr>
            <p:ph type="pic" sz="quarter" idx="12"/>
          </p:nvPr>
        </p:nvSpPr>
        <p:spPr>
          <a:xfrm>
            <a:off x="6125186" y="0"/>
            <a:ext cx="5703050" cy="3399871"/>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4671"/>
            <a:ext cx="12192000" cy="1394460"/>
          </a:xfrm>
          <a:prstGeom prst="rect">
            <a:avLst/>
          </a:prstGeom>
        </p:spPr>
      </p:pic>
      <p:pic>
        <p:nvPicPr>
          <p:cNvPr id="3" name="Picture 2">
            <a:extLst>
              <a:ext uri="{FF2B5EF4-FFF2-40B4-BE49-F238E27FC236}">
                <a16:creationId xmlns:a16="http://schemas.microsoft.com/office/drawing/2014/main" id="{594851B6-2D40-425F-8DE4-C52B7387F1C4}"/>
              </a:ext>
            </a:extLst>
          </p:cNvPr>
          <p:cNvPicPr>
            <a:picLocks noChangeAspect="1"/>
          </p:cNvPicPr>
          <p:nvPr userDrawn="1"/>
        </p:nvPicPr>
        <p:blipFill>
          <a:blip r:embed="rId4"/>
          <a:srcRect/>
          <a:stretch/>
        </p:blipFill>
        <p:spPr>
          <a:xfrm>
            <a:off x="511417" y="168432"/>
            <a:ext cx="2551176" cy="1773840"/>
          </a:xfrm>
          <a:prstGeom prst="rect">
            <a:avLst/>
          </a:prstGeom>
        </p:spPr>
      </p:pic>
      <p:sp>
        <p:nvSpPr>
          <p:cNvPr id="6" name="Text Placeholder 5">
            <a:extLst>
              <a:ext uri="{FF2B5EF4-FFF2-40B4-BE49-F238E27FC236}">
                <a16:creationId xmlns:a16="http://schemas.microsoft.com/office/drawing/2014/main" id="{C0A70F7C-6FA9-43C9-89E5-329F8B424094}"/>
              </a:ext>
            </a:extLst>
          </p:cNvPr>
          <p:cNvSpPr>
            <a:spLocks noGrp="1"/>
          </p:cNvSpPr>
          <p:nvPr>
            <p:ph type="body" sz="quarter" idx="13"/>
          </p:nvPr>
        </p:nvSpPr>
        <p:spPr>
          <a:xfrm>
            <a:off x="515938" y="2400299"/>
            <a:ext cx="5410200" cy="365125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4C08372E-4AD7-47E2-B580-9C48CCA590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8" name="Picture 7">
            <a:extLst>
              <a:ext uri="{FF2B5EF4-FFF2-40B4-BE49-F238E27FC236}">
                <a16:creationId xmlns:a16="http://schemas.microsoft.com/office/drawing/2014/main" id="{8A797786-5D86-4520-9661-D52A15D96992}"/>
              </a:ext>
            </a:extLst>
          </p:cNvPr>
          <p:cNvPicPr>
            <a:picLocks noChangeAspect="1"/>
          </p:cNvPicPr>
          <p:nvPr userDrawn="1"/>
        </p:nvPicPr>
        <p:blipFill>
          <a:blip r:embed="rId6"/>
          <a:srcRect/>
          <a:stretch/>
        </p:blipFill>
        <p:spPr>
          <a:xfrm>
            <a:off x="486920" y="6198298"/>
            <a:ext cx="1242147" cy="448881"/>
          </a:xfrm>
          <a:prstGeom prst="rect">
            <a:avLst/>
          </a:prstGeom>
        </p:spPr>
      </p:pic>
    </p:spTree>
    <p:extLst>
      <p:ext uri="{BB962C8B-B14F-4D97-AF65-F5344CB8AC3E}">
        <p14:creationId xmlns:p14="http://schemas.microsoft.com/office/powerpoint/2010/main" val="92776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4671"/>
            <a:ext cx="12192000" cy="1394460"/>
          </a:xfrm>
          <a:prstGeom prst="rect">
            <a:avLst/>
          </a:prstGeom>
        </p:spPr>
      </p:pic>
      <p:sp>
        <p:nvSpPr>
          <p:cNvPr id="19" name="Title 1"/>
          <p:cNvSpPr>
            <a:spLocks noGrp="1"/>
          </p:cNvSpPr>
          <p:nvPr>
            <p:ph type="ctrTitle" hasCustomPrompt="1"/>
          </p:nvPr>
        </p:nvSpPr>
        <p:spPr>
          <a:xfrm>
            <a:off x="814709" y="267514"/>
            <a:ext cx="8293195" cy="736600"/>
          </a:xfrm>
        </p:spPr>
        <p:txBody>
          <a:bodyPr anchor="ctr" anchorCtr="0">
            <a:normAutofit/>
          </a:bodyPr>
          <a:lstStyle>
            <a:lvl1pPr algn="l">
              <a:defRPr sz="3600" baseline="0">
                <a:solidFill>
                  <a:srgbClr val="65CFE9"/>
                </a:solidFill>
                <a:latin typeface="+mj-lt"/>
                <a:ea typeface="Cresta" charset="0"/>
                <a:cs typeface="Cresta" charset="0"/>
              </a:defRPr>
            </a:lvl1pPr>
          </a:lstStyle>
          <a:p>
            <a:r>
              <a:rPr lang="en-US" dirty="0"/>
              <a:t>Type in Title </a:t>
            </a:r>
          </a:p>
        </p:txBody>
      </p:sp>
      <p:sp>
        <p:nvSpPr>
          <p:cNvPr id="3" name="Text Placeholder 2">
            <a:extLst>
              <a:ext uri="{FF2B5EF4-FFF2-40B4-BE49-F238E27FC236}">
                <a16:creationId xmlns:a16="http://schemas.microsoft.com/office/drawing/2014/main" id="{C6751213-434E-4C1C-AF1C-6D1763700028}"/>
              </a:ext>
            </a:extLst>
          </p:cNvPr>
          <p:cNvSpPr>
            <a:spLocks noGrp="1"/>
          </p:cNvSpPr>
          <p:nvPr>
            <p:ph type="body" sz="quarter" idx="10"/>
          </p:nvPr>
        </p:nvSpPr>
        <p:spPr>
          <a:xfrm>
            <a:off x="814388" y="1559156"/>
            <a:ext cx="10780712" cy="4408507"/>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B7A5B86-E9B2-4C41-85BA-DD2FD6C2A0AB}"/>
              </a:ext>
            </a:extLst>
          </p:cNvPr>
          <p:cNvPicPr>
            <a:picLocks noChangeAspect="1"/>
          </p:cNvPicPr>
          <p:nvPr userDrawn="1"/>
        </p:nvPicPr>
        <p:blipFill>
          <a:blip r:embed="rId4"/>
          <a:srcRect/>
          <a:stretch/>
        </p:blipFill>
        <p:spPr>
          <a:xfrm>
            <a:off x="10100768" y="164696"/>
            <a:ext cx="1738118" cy="1208518"/>
          </a:xfrm>
          <a:prstGeom prst="rect">
            <a:avLst/>
          </a:prstGeom>
        </p:spPr>
      </p:pic>
      <p:pic>
        <p:nvPicPr>
          <p:cNvPr id="7" name="Picture 6">
            <a:extLst>
              <a:ext uri="{FF2B5EF4-FFF2-40B4-BE49-F238E27FC236}">
                <a16:creationId xmlns:a16="http://schemas.microsoft.com/office/drawing/2014/main" id="{47CC071C-4015-4534-9E5E-40AA645B03F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8" name="Picture 7">
            <a:extLst>
              <a:ext uri="{FF2B5EF4-FFF2-40B4-BE49-F238E27FC236}">
                <a16:creationId xmlns:a16="http://schemas.microsoft.com/office/drawing/2014/main" id="{69AB2390-55B4-4473-8BE0-E6BBF1A71B73}"/>
              </a:ext>
            </a:extLst>
          </p:cNvPr>
          <p:cNvPicPr>
            <a:picLocks noChangeAspect="1"/>
          </p:cNvPicPr>
          <p:nvPr userDrawn="1"/>
        </p:nvPicPr>
        <p:blipFill>
          <a:blip r:embed="rId6"/>
          <a:srcRect/>
          <a:stretch/>
        </p:blipFill>
        <p:spPr>
          <a:xfrm>
            <a:off x="486920" y="6198298"/>
            <a:ext cx="1242147" cy="448881"/>
          </a:xfrm>
          <a:prstGeom prst="rect">
            <a:avLst/>
          </a:prstGeom>
        </p:spPr>
      </p:pic>
    </p:spTree>
    <p:extLst>
      <p:ext uri="{BB962C8B-B14F-4D97-AF65-F5344CB8AC3E}">
        <p14:creationId xmlns:p14="http://schemas.microsoft.com/office/powerpoint/2010/main" val="37185179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Dark">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FB5B70-23DF-4D47-BA58-361BFD626A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3" name="Picture 2">
            <a:extLst>
              <a:ext uri="{FF2B5EF4-FFF2-40B4-BE49-F238E27FC236}">
                <a16:creationId xmlns:a16="http://schemas.microsoft.com/office/drawing/2014/main" id="{BBA10CF6-A16D-43CA-B12D-E6C1FDED56AA}"/>
              </a:ext>
            </a:extLst>
          </p:cNvPr>
          <p:cNvPicPr>
            <a:picLocks noChangeAspect="1"/>
          </p:cNvPicPr>
          <p:nvPr userDrawn="1"/>
        </p:nvPicPr>
        <p:blipFill>
          <a:blip r:embed="rId4"/>
          <a:srcRect/>
          <a:stretch/>
        </p:blipFill>
        <p:spPr>
          <a:xfrm>
            <a:off x="486920" y="6198298"/>
            <a:ext cx="1242147" cy="448881"/>
          </a:xfrm>
          <a:prstGeom prst="rect">
            <a:avLst/>
          </a:prstGeom>
        </p:spPr>
      </p:pic>
    </p:spTree>
    <p:extLst>
      <p:ext uri="{BB962C8B-B14F-4D97-AF65-F5344CB8AC3E}">
        <p14:creationId xmlns:p14="http://schemas.microsoft.com/office/powerpoint/2010/main" val="16955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Dark 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6134582" y="0"/>
            <a:ext cx="5682768" cy="6169306"/>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54671"/>
            <a:ext cx="12192000" cy="1394460"/>
          </a:xfrm>
          <a:prstGeom prst="rect">
            <a:avLst/>
          </a:prstGeom>
        </p:spPr>
      </p:pic>
      <p:sp>
        <p:nvSpPr>
          <p:cNvPr id="13" name="Text Placeholder 12"/>
          <p:cNvSpPr>
            <a:spLocks noGrp="1"/>
          </p:cNvSpPr>
          <p:nvPr>
            <p:ph type="body" sz="quarter" idx="10"/>
          </p:nvPr>
        </p:nvSpPr>
        <p:spPr>
          <a:xfrm>
            <a:off x="814710" y="1197142"/>
            <a:ext cx="4951412" cy="4860758"/>
          </a:xfrm>
        </p:spPr>
        <p:txBody>
          <a:bodyPr/>
          <a:lstStyle>
            <a:lvl1pPr>
              <a:defRPr b="0" i="0">
                <a:solidFill>
                  <a:schemeClr val="bg1"/>
                </a:solidFill>
                <a:latin typeface="+mn-lt"/>
                <a:ea typeface="Cresta" charset="0"/>
                <a:cs typeface="Cresta" charset="0"/>
              </a:defRPr>
            </a:lvl1pPr>
            <a:lvl2pPr>
              <a:defRPr b="0" i="0">
                <a:solidFill>
                  <a:schemeClr val="bg1"/>
                </a:solidFill>
                <a:latin typeface="+mn-lt"/>
                <a:ea typeface="Cresta" charset="0"/>
                <a:cs typeface="Cresta" charset="0"/>
              </a:defRPr>
            </a:lvl2pPr>
            <a:lvl3pPr>
              <a:defRPr b="0" i="0">
                <a:solidFill>
                  <a:schemeClr val="bg1"/>
                </a:solidFill>
                <a:latin typeface="+mn-lt"/>
                <a:ea typeface="Cresta" charset="0"/>
                <a:cs typeface="Cresta" charset="0"/>
              </a:defRPr>
            </a:lvl3pPr>
            <a:lvl4pPr>
              <a:defRPr b="0" i="0">
                <a:solidFill>
                  <a:schemeClr val="bg1"/>
                </a:solidFill>
                <a:latin typeface="+mn-lt"/>
                <a:ea typeface="Cresta" charset="0"/>
                <a:cs typeface="Cresta" charset="0"/>
              </a:defRPr>
            </a:lvl4pPr>
            <a:lvl5pPr>
              <a:defRPr b="0" i="0">
                <a:solidFill>
                  <a:schemeClr val="bg1"/>
                </a:solidFill>
                <a:latin typeface="+mn-lt"/>
                <a:ea typeface="Cresta" charset="0"/>
                <a:cs typeface="Crest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ctrTitle" hasCustomPrompt="1"/>
          </p:nvPr>
        </p:nvSpPr>
        <p:spPr>
          <a:xfrm>
            <a:off x="814710" y="267514"/>
            <a:ext cx="8214990" cy="736600"/>
          </a:xfrm>
        </p:spPr>
        <p:txBody>
          <a:bodyPr anchor="ctr" anchorCtr="0">
            <a:normAutofit/>
          </a:bodyPr>
          <a:lstStyle>
            <a:lvl1pPr algn="l">
              <a:defRPr sz="3600" baseline="0">
                <a:solidFill>
                  <a:srgbClr val="65CFE9"/>
                </a:solidFill>
                <a:latin typeface="+mj-lt"/>
                <a:ea typeface="Cresta" charset="0"/>
                <a:cs typeface="Cresta" charset="0"/>
              </a:defRPr>
            </a:lvl1pPr>
          </a:lstStyle>
          <a:p>
            <a:r>
              <a:rPr lang="en-US" dirty="0"/>
              <a:t>Type in Title </a:t>
            </a:r>
          </a:p>
        </p:txBody>
      </p:sp>
      <p:pic>
        <p:nvPicPr>
          <p:cNvPr id="7" name="Picture 6">
            <a:extLst>
              <a:ext uri="{FF2B5EF4-FFF2-40B4-BE49-F238E27FC236}">
                <a16:creationId xmlns:a16="http://schemas.microsoft.com/office/drawing/2014/main" id="{F5EF80E0-8430-43C4-9A97-56F8F73BD2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8" name="Picture 7">
            <a:extLst>
              <a:ext uri="{FF2B5EF4-FFF2-40B4-BE49-F238E27FC236}">
                <a16:creationId xmlns:a16="http://schemas.microsoft.com/office/drawing/2014/main" id="{E09E90DD-9568-4024-AB23-19E8B672305E}"/>
              </a:ext>
            </a:extLst>
          </p:cNvPr>
          <p:cNvPicPr>
            <a:picLocks noChangeAspect="1"/>
          </p:cNvPicPr>
          <p:nvPr userDrawn="1"/>
        </p:nvPicPr>
        <p:blipFill>
          <a:blip r:embed="rId5"/>
          <a:srcRect/>
          <a:stretch/>
        </p:blipFill>
        <p:spPr>
          <a:xfrm>
            <a:off x="486920" y="6198298"/>
            <a:ext cx="1242147" cy="44888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Dark 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413232" y="0"/>
            <a:ext cx="5682768" cy="6169306"/>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p:txBody>
      </p:sp>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26196"/>
            <a:ext cx="12192000" cy="1333500"/>
          </a:xfrm>
          <a:prstGeom prst="rect">
            <a:avLst/>
          </a:prstGeom>
        </p:spPr>
      </p:pic>
      <p:sp>
        <p:nvSpPr>
          <p:cNvPr id="9" name="Title 1"/>
          <p:cNvSpPr>
            <a:spLocks noGrp="1"/>
          </p:cNvSpPr>
          <p:nvPr>
            <p:ph type="ctrTitle" hasCustomPrompt="1"/>
          </p:nvPr>
        </p:nvSpPr>
        <p:spPr>
          <a:xfrm>
            <a:off x="6589903" y="267822"/>
            <a:ext cx="4950594" cy="736600"/>
          </a:xfrm>
        </p:spPr>
        <p:txBody>
          <a:bodyPr anchor="ctr" anchorCtr="0">
            <a:normAutofit/>
          </a:bodyPr>
          <a:lstStyle>
            <a:lvl1pPr algn="l">
              <a:defRPr sz="3600" baseline="0">
                <a:solidFill>
                  <a:srgbClr val="65CFE9"/>
                </a:solidFill>
                <a:latin typeface="+mj-lt"/>
                <a:ea typeface="Cresta" charset="0"/>
                <a:cs typeface="Cresta" charset="0"/>
              </a:defRPr>
            </a:lvl1pPr>
          </a:lstStyle>
          <a:p>
            <a:r>
              <a:rPr lang="en-US" dirty="0"/>
              <a:t>Type in Title </a:t>
            </a:r>
          </a:p>
        </p:txBody>
      </p:sp>
      <p:sp>
        <p:nvSpPr>
          <p:cNvPr id="10" name="Text Placeholder 12"/>
          <p:cNvSpPr>
            <a:spLocks noGrp="1"/>
          </p:cNvSpPr>
          <p:nvPr>
            <p:ph type="body" sz="quarter" idx="10"/>
          </p:nvPr>
        </p:nvSpPr>
        <p:spPr>
          <a:xfrm>
            <a:off x="6589085" y="1768350"/>
            <a:ext cx="4951412" cy="3855798"/>
          </a:xfrm>
        </p:spPr>
        <p:txBody>
          <a:bodyPr/>
          <a:lstStyle>
            <a:lvl1pPr>
              <a:defRPr b="0" i="0">
                <a:solidFill>
                  <a:schemeClr val="bg1"/>
                </a:solidFill>
                <a:latin typeface="+mn-lt"/>
                <a:ea typeface="Cresta" charset="0"/>
                <a:cs typeface="Cresta" charset="0"/>
              </a:defRPr>
            </a:lvl1pPr>
            <a:lvl2pPr>
              <a:defRPr b="0" i="0">
                <a:solidFill>
                  <a:schemeClr val="bg1"/>
                </a:solidFill>
                <a:latin typeface="+mn-lt"/>
                <a:ea typeface="Cresta" charset="0"/>
                <a:cs typeface="Cresta" charset="0"/>
              </a:defRPr>
            </a:lvl2pPr>
            <a:lvl3pPr>
              <a:defRPr b="0" i="0">
                <a:solidFill>
                  <a:schemeClr val="bg1"/>
                </a:solidFill>
                <a:latin typeface="+mn-lt"/>
                <a:ea typeface="Cresta" charset="0"/>
                <a:cs typeface="Cresta" charset="0"/>
              </a:defRPr>
            </a:lvl3pPr>
            <a:lvl4pPr>
              <a:defRPr b="0" i="0">
                <a:solidFill>
                  <a:schemeClr val="bg1"/>
                </a:solidFill>
                <a:latin typeface="+mn-lt"/>
                <a:ea typeface="Cresta" charset="0"/>
                <a:cs typeface="Cresta" charset="0"/>
              </a:defRPr>
            </a:lvl4pPr>
            <a:lvl5pPr>
              <a:defRPr b="0" i="0">
                <a:solidFill>
                  <a:schemeClr val="bg1"/>
                </a:solidFill>
                <a:latin typeface="+mn-lt"/>
                <a:ea typeface="Cresta" charset="0"/>
                <a:cs typeface="Crest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B66EE636-F59B-4529-8385-CF0BCE1846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 y="6041186"/>
            <a:ext cx="2184400" cy="773642"/>
          </a:xfrm>
          <a:prstGeom prst="rect">
            <a:avLst/>
          </a:prstGeom>
        </p:spPr>
      </p:pic>
      <p:pic>
        <p:nvPicPr>
          <p:cNvPr id="7" name="Picture 6">
            <a:extLst>
              <a:ext uri="{FF2B5EF4-FFF2-40B4-BE49-F238E27FC236}">
                <a16:creationId xmlns:a16="http://schemas.microsoft.com/office/drawing/2014/main" id="{EC19DA85-E2EC-48C4-AE61-EC51A8F8D649}"/>
              </a:ext>
            </a:extLst>
          </p:cNvPr>
          <p:cNvPicPr>
            <a:picLocks noChangeAspect="1"/>
          </p:cNvPicPr>
          <p:nvPr userDrawn="1"/>
        </p:nvPicPr>
        <p:blipFill>
          <a:blip r:embed="rId5"/>
          <a:srcRect/>
          <a:stretch/>
        </p:blipFill>
        <p:spPr>
          <a:xfrm>
            <a:off x="486920" y="6198298"/>
            <a:ext cx="1242147" cy="44888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1B3E6F"/>
        </a:solid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F971BB47-8B73-4E30-9D07-7541D24184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911658" y="3932184"/>
            <a:ext cx="246889" cy="487681"/>
          </a:xfrm>
          <a:prstGeom prst="rect">
            <a:avLst/>
          </a:prstGeom>
        </p:spPr>
      </p:pic>
      <p:sp>
        <p:nvSpPr>
          <p:cNvPr id="5" name="Picture Placeholder 4">
            <a:extLst>
              <a:ext uri="{FF2B5EF4-FFF2-40B4-BE49-F238E27FC236}">
                <a16:creationId xmlns:a16="http://schemas.microsoft.com/office/drawing/2014/main" id="{D644C029-4342-497E-90B8-4E2E08FD0EAD}"/>
              </a:ext>
            </a:extLst>
          </p:cNvPr>
          <p:cNvSpPr>
            <a:spLocks noGrp="1"/>
          </p:cNvSpPr>
          <p:nvPr>
            <p:ph type="pic" sz="quarter" idx="10"/>
          </p:nvPr>
        </p:nvSpPr>
        <p:spPr>
          <a:xfrm>
            <a:off x="0" y="0"/>
            <a:ext cx="12192000" cy="4073525"/>
          </a:xfrm>
        </p:spPr>
        <p:txBody>
          <a:bodyPr/>
          <a:lstStyle/>
          <a:p>
            <a:r>
              <a:rPr lang="en-US" dirty="0"/>
              <a:t>Click icon to add picture</a:t>
            </a:r>
          </a:p>
        </p:txBody>
      </p:sp>
      <p:sp>
        <p:nvSpPr>
          <p:cNvPr id="2" name="Title 1">
            <a:extLst>
              <a:ext uri="{FF2B5EF4-FFF2-40B4-BE49-F238E27FC236}">
                <a16:creationId xmlns:a16="http://schemas.microsoft.com/office/drawing/2014/main" id="{BBEE8999-A91A-42C4-9B1C-9CA406512BD0}"/>
              </a:ext>
            </a:extLst>
          </p:cNvPr>
          <p:cNvSpPr>
            <a:spLocks noGrp="1"/>
          </p:cNvSpPr>
          <p:nvPr>
            <p:ph type="title"/>
          </p:nvPr>
        </p:nvSpPr>
        <p:spPr>
          <a:xfrm>
            <a:off x="838200" y="4672266"/>
            <a:ext cx="10739994" cy="535828"/>
          </a:xfrm>
          <a:noFill/>
        </p:spPr>
        <p:txBody>
          <a:bodyPr>
            <a:noAutofit/>
          </a:bodyPr>
          <a:lstStyle>
            <a:lvl1pPr algn="ctr">
              <a:defRPr sz="4400">
                <a:solidFill>
                  <a:schemeClr val="bg1"/>
                </a:solidFill>
                <a:latin typeface="+mj-lt"/>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BF158D0A-209F-4A13-9E0A-8D230A4E856D}"/>
              </a:ext>
            </a:extLst>
          </p:cNvPr>
          <p:cNvCxnSpPr>
            <a:cxnSpLocks/>
          </p:cNvCxnSpPr>
          <p:nvPr userDrawn="1"/>
        </p:nvCxnSpPr>
        <p:spPr>
          <a:xfrm>
            <a:off x="-1" y="6400800"/>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4E96CCF-0427-427E-B87C-BF918A912B3D}"/>
              </a:ext>
            </a:extLst>
          </p:cNvPr>
          <p:cNvCxnSpPr>
            <a:cxnSpLocks/>
          </p:cNvCxnSpPr>
          <p:nvPr userDrawn="1"/>
        </p:nvCxnSpPr>
        <p:spPr>
          <a:xfrm>
            <a:off x="-1" y="6286500"/>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D8600ED-B1C0-4296-B86A-73F42626920F}"/>
              </a:ext>
            </a:extLst>
          </p:cNvPr>
          <p:cNvSpPr txBox="1"/>
          <p:nvPr userDrawn="1"/>
        </p:nvSpPr>
        <p:spPr>
          <a:xfrm>
            <a:off x="768724" y="6476802"/>
            <a:ext cx="2740958" cy="261610"/>
          </a:xfrm>
          <a:prstGeom prst="rect">
            <a:avLst/>
          </a:prstGeom>
          <a:noFill/>
        </p:spPr>
        <p:txBody>
          <a:bodyPr wrap="square" rtlCol="0">
            <a:spAutoFit/>
          </a:bodyPr>
          <a:lstStyle/>
          <a:p>
            <a:r>
              <a:rPr lang="en-US" sz="1100" dirty="0">
                <a:solidFill>
                  <a:schemeClr val="bg1"/>
                </a:solidFill>
                <a:latin typeface="Cresta" panose="00000500000000000000" pitchFamily="50" charset="0"/>
              </a:rPr>
              <a:t>Ingenuity, Integrity, and Intelligence.</a:t>
            </a:r>
          </a:p>
        </p:txBody>
      </p:sp>
      <p:cxnSp>
        <p:nvCxnSpPr>
          <p:cNvPr id="17" name="Straight Connector 16">
            <a:extLst>
              <a:ext uri="{FF2B5EF4-FFF2-40B4-BE49-F238E27FC236}">
                <a16:creationId xmlns:a16="http://schemas.microsoft.com/office/drawing/2014/main" id="{329BA559-D0DC-41C8-ABA3-F7900E1D6125}"/>
              </a:ext>
            </a:extLst>
          </p:cNvPr>
          <p:cNvCxnSpPr>
            <a:cxnSpLocks/>
          </p:cNvCxnSpPr>
          <p:nvPr userDrawn="1"/>
        </p:nvCxnSpPr>
        <p:spPr>
          <a:xfrm>
            <a:off x="11734800"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EC83F59-F816-43A3-9A2A-F175CC2B938F}"/>
              </a:ext>
            </a:extLst>
          </p:cNvPr>
          <p:cNvCxnSpPr>
            <a:cxnSpLocks/>
          </p:cNvCxnSpPr>
          <p:nvPr userDrawn="1"/>
        </p:nvCxnSpPr>
        <p:spPr>
          <a:xfrm>
            <a:off x="457200"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F6C7ED58-D7DE-47AA-8F9B-9FCE22681E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7600" y="5873537"/>
            <a:ext cx="2184400" cy="773642"/>
          </a:xfrm>
          <a:prstGeom prst="rect">
            <a:avLst/>
          </a:prstGeom>
        </p:spPr>
      </p:pic>
      <p:pic>
        <p:nvPicPr>
          <p:cNvPr id="15" name="Picture 14">
            <a:extLst>
              <a:ext uri="{FF2B5EF4-FFF2-40B4-BE49-F238E27FC236}">
                <a16:creationId xmlns:a16="http://schemas.microsoft.com/office/drawing/2014/main" id="{4746CCA9-47AD-4DE3-9CFC-FCFB606F7925}"/>
              </a:ext>
            </a:extLst>
          </p:cNvPr>
          <p:cNvPicPr>
            <a:picLocks noChangeAspect="1"/>
          </p:cNvPicPr>
          <p:nvPr userDrawn="1"/>
        </p:nvPicPr>
        <p:blipFill>
          <a:blip r:embed="rId4"/>
          <a:srcRect/>
          <a:stretch/>
        </p:blipFill>
        <p:spPr>
          <a:xfrm>
            <a:off x="10364376" y="6030649"/>
            <a:ext cx="1242147" cy="448881"/>
          </a:xfrm>
          <a:prstGeom prst="rect">
            <a:avLst/>
          </a:prstGeom>
        </p:spPr>
      </p:pic>
    </p:spTree>
    <p:extLst>
      <p:ext uri="{BB962C8B-B14F-4D97-AF65-F5344CB8AC3E}">
        <p14:creationId xmlns:p14="http://schemas.microsoft.com/office/powerpoint/2010/main" val="418879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rgbClr val="1B3E6F"/>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29BA559-D0DC-41C8-ABA3-F7900E1D6125}"/>
              </a:ext>
            </a:extLst>
          </p:cNvPr>
          <p:cNvCxnSpPr>
            <a:cxnSpLocks/>
          </p:cNvCxnSpPr>
          <p:nvPr userDrawn="1"/>
        </p:nvCxnSpPr>
        <p:spPr>
          <a:xfrm>
            <a:off x="11734800"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EC83F59-F816-43A3-9A2A-F175CC2B938F}"/>
              </a:ext>
            </a:extLst>
          </p:cNvPr>
          <p:cNvCxnSpPr>
            <a:cxnSpLocks/>
          </p:cNvCxnSpPr>
          <p:nvPr userDrawn="1"/>
        </p:nvCxnSpPr>
        <p:spPr>
          <a:xfrm>
            <a:off x="2158253"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ACE5F6-1763-47C0-8379-E46D5DE3E01D}"/>
              </a:ext>
            </a:extLst>
          </p:cNvPr>
          <p:cNvSpPr>
            <a:spLocks noGrp="1"/>
          </p:cNvSpPr>
          <p:nvPr>
            <p:ph idx="1"/>
          </p:nvPr>
        </p:nvSpPr>
        <p:spPr>
          <a:xfrm>
            <a:off x="2469777" y="1163171"/>
            <a:ext cx="10585076" cy="5013792"/>
          </a:xfrm>
        </p:spPr>
        <p:txBody>
          <a:bodyPr/>
          <a:lstStyle>
            <a:lvl1pPr>
              <a:buClr>
                <a:srgbClr val="65CFE9"/>
              </a:buClr>
              <a:defRPr>
                <a:solidFill>
                  <a:schemeClr val="bg1"/>
                </a:solidFill>
                <a:latin typeface="+mn-lt"/>
              </a:defRPr>
            </a:lvl1pPr>
            <a:lvl2pPr>
              <a:buClr>
                <a:srgbClr val="65CFE9"/>
              </a:buClr>
              <a:defRPr>
                <a:solidFill>
                  <a:schemeClr val="bg1"/>
                </a:solidFill>
                <a:latin typeface="+mn-lt"/>
              </a:defRPr>
            </a:lvl2pPr>
            <a:lvl3pPr>
              <a:buClr>
                <a:srgbClr val="65CFE9"/>
              </a:buClr>
              <a:defRPr>
                <a:solidFill>
                  <a:schemeClr val="bg1"/>
                </a:solidFill>
                <a:latin typeface="+mn-lt"/>
              </a:defRPr>
            </a:lvl3pPr>
            <a:lvl4pPr>
              <a:buClr>
                <a:srgbClr val="65CFE9"/>
              </a:buClr>
              <a:defRPr>
                <a:solidFill>
                  <a:schemeClr val="bg1"/>
                </a:solidFill>
                <a:latin typeface="+mn-lt"/>
              </a:defRPr>
            </a:lvl4pPr>
            <a:lvl5pPr>
              <a:buClr>
                <a:srgbClr val="65CFE9"/>
              </a:buCl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BBEE8999-A91A-42C4-9B1C-9CA406512BD0}"/>
              </a:ext>
            </a:extLst>
          </p:cNvPr>
          <p:cNvSpPr>
            <a:spLocks noGrp="1"/>
          </p:cNvSpPr>
          <p:nvPr>
            <p:ph type="title"/>
          </p:nvPr>
        </p:nvSpPr>
        <p:spPr>
          <a:xfrm>
            <a:off x="2469777" y="365126"/>
            <a:ext cx="9114861" cy="535828"/>
          </a:xfrm>
        </p:spPr>
        <p:txBody>
          <a:bodyPr>
            <a:noAutofit/>
          </a:bodyPr>
          <a:lstStyle>
            <a:lvl1pPr>
              <a:defRPr sz="3600">
                <a:solidFill>
                  <a:srgbClr val="65CFE9"/>
                </a:solidFill>
                <a:latin typeface="+mj-lt"/>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BF158D0A-209F-4A13-9E0A-8D230A4E856D}"/>
              </a:ext>
            </a:extLst>
          </p:cNvPr>
          <p:cNvCxnSpPr>
            <a:cxnSpLocks/>
          </p:cNvCxnSpPr>
          <p:nvPr userDrawn="1"/>
        </p:nvCxnSpPr>
        <p:spPr>
          <a:xfrm>
            <a:off x="-1" y="6400800"/>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4E96CCF-0427-427E-B87C-BF918A912B3D}"/>
              </a:ext>
            </a:extLst>
          </p:cNvPr>
          <p:cNvCxnSpPr>
            <a:cxnSpLocks/>
          </p:cNvCxnSpPr>
          <p:nvPr userDrawn="1"/>
        </p:nvCxnSpPr>
        <p:spPr>
          <a:xfrm>
            <a:off x="-1" y="6286500"/>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D8600ED-B1C0-4296-B86A-73F42626920F}"/>
              </a:ext>
            </a:extLst>
          </p:cNvPr>
          <p:cNvSpPr txBox="1"/>
          <p:nvPr userDrawn="1"/>
        </p:nvSpPr>
        <p:spPr>
          <a:xfrm>
            <a:off x="2469777" y="6476802"/>
            <a:ext cx="2740958" cy="261610"/>
          </a:xfrm>
          <a:prstGeom prst="rect">
            <a:avLst/>
          </a:prstGeom>
          <a:noFill/>
        </p:spPr>
        <p:txBody>
          <a:bodyPr wrap="square" rtlCol="0">
            <a:spAutoFit/>
          </a:bodyPr>
          <a:lstStyle/>
          <a:p>
            <a:r>
              <a:rPr lang="en-US" sz="1100" dirty="0">
                <a:solidFill>
                  <a:schemeClr val="bg1"/>
                </a:solidFill>
                <a:latin typeface="Cresta" panose="00000500000000000000" pitchFamily="50" charset="0"/>
              </a:rPr>
              <a:t>Ingenuity, Integrity, and Intelligence.</a:t>
            </a:r>
          </a:p>
        </p:txBody>
      </p:sp>
      <p:pic>
        <p:nvPicPr>
          <p:cNvPr id="28" name="Picture 27" descr="A close up of a logo&#10;&#10;Description automatically generated">
            <a:extLst>
              <a:ext uri="{FF2B5EF4-FFF2-40B4-BE49-F238E27FC236}">
                <a16:creationId xmlns:a16="http://schemas.microsoft.com/office/drawing/2014/main" id="{63860C16-5348-4172-92CB-C0351FF1FF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7842" y="413273"/>
            <a:ext cx="246889" cy="487681"/>
          </a:xfrm>
          <a:prstGeom prst="rect">
            <a:avLst/>
          </a:prstGeom>
        </p:spPr>
      </p:pic>
      <p:sp>
        <p:nvSpPr>
          <p:cNvPr id="4" name="Rectangle 3">
            <a:extLst>
              <a:ext uri="{FF2B5EF4-FFF2-40B4-BE49-F238E27FC236}">
                <a16:creationId xmlns:a16="http://schemas.microsoft.com/office/drawing/2014/main" id="{52E9D9E9-A10B-4816-93F8-5316E8016D78}"/>
              </a:ext>
            </a:extLst>
          </p:cNvPr>
          <p:cNvSpPr/>
          <p:nvPr userDrawn="1"/>
        </p:nvSpPr>
        <p:spPr>
          <a:xfrm>
            <a:off x="-1" y="0"/>
            <a:ext cx="2157739" cy="6905065"/>
          </a:xfrm>
          <a:prstGeom prst="rect">
            <a:avLst/>
          </a:prstGeom>
          <a:solidFill>
            <a:srgbClr val="002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B7A943E6-A175-4E1C-8AEA-B5066AA0D140}"/>
              </a:ext>
            </a:extLst>
          </p:cNvPr>
          <p:cNvSpPr>
            <a:spLocks noGrp="1"/>
          </p:cNvSpPr>
          <p:nvPr>
            <p:ph type="body" sz="quarter" idx="10"/>
          </p:nvPr>
        </p:nvSpPr>
        <p:spPr>
          <a:xfrm>
            <a:off x="207963" y="180975"/>
            <a:ext cx="1800225" cy="6481763"/>
          </a:xfrm>
        </p:spPr>
        <p:txBody>
          <a:bodyPr anchor="ctr">
            <a:normAutofit/>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3" name="Picture 12">
            <a:extLst>
              <a:ext uri="{FF2B5EF4-FFF2-40B4-BE49-F238E27FC236}">
                <a16:creationId xmlns:a16="http://schemas.microsoft.com/office/drawing/2014/main" id="{3B709F71-A565-4714-BC24-F1F479FFA0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805328"/>
            <a:ext cx="2103120" cy="2103120"/>
          </a:xfrm>
          <a:prstGeom prst="rect">
            <a:avLst/>
          </a:prstGeom>
        </p:spPr>
      </p:pic>
      <p:pic>
        <p:nvPicPr>
          <p:cNvPr id="15" name="Picture 14">
            <a:extLst>
              <a:ext uri="{FF2B5EF4-FFF2-40B4-BE49-F238E27FC236}">
                <a16:creationId xmlns:a16="http://schemas.microsoft.com/office/drawing/2014/main" id="{50913D53-3FB3-4D9F-9772-03DB49E43F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07600" y="5873537"/>
            <a:ext cx="2184400" cy="773642"/>
          </a:xfrm>
          <a:prstGeom prst="rect">
            <a:avLst/>
          </a:prstGeom>
        </p:spPr>
      </p:pic>
      <p:pic>
        <p:nvPicPr>
          <p:cNvPr id="16" name="Picture 15">
            <a:extLst>
              <a:ext uri="{FF2B5EF4-FFF2-40B4-BE49-F238E27FC236}">
                <a16:creationId xmlns:a16="http://schemas.microsoft.com/office/drawing/2014/main" id="{0E565182-3153-439D-B0AB-667B8DA82E30}"/>
              </a:ext>
            </a:extLst>
          </p:cNvPr>
          <p:cNvPicPr>
            <a:picLocks noChangeAspect="1"/>
          </p:cNvPicPr>
          <p:nvPr userDrawn="1"/>
        </p:nvPicPr>
        <p:blipFill>
          <a:blip r:embed="rId5"/>
          <a:srcRect/>
          <a:stretch/>
        </p:blipFill>
        <p:spPr>
          <a:xfrm>
            <a:off x="10364376" y="6030649"/>
            <a:ext cx="1242147" cy="448881"/>
          </a:xfrm>
          <a:prstGeom prst="rect">
            <a:avLst/>
          </a:prstGeom>
        </p:spPr>
      </p:pic>
    </p:spTree>
    <p:extLst>
      <p:ext uri="{BB962C8B-B14F-4D97-AF65-F5344CB8AC3E}">
        <p14:creationId xmlns:p14="http://schemas.microsoft.com/office/powerpoint/2010/main" val="4125167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1B3E6F"/>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29BA559-D0DC-41C8-ABA3-F7900E1D6125}"/>
              </a:ext>
            </a:extLst>
          </p:cNvPr>
          <p:cNvCxnSpPr>
            <a:cxnSpLocks/>
          </p:cNvCxnSpPr>
          <p:nvPr userDrawn="1"/>
        </p:nvCxnSpPr>
        <p:spPr>
          <a:xfrm>
            <a:off x="11734800"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EC83F59-F816-43A3-9A2A-F175CC2B938F}"/>
              </a:ext>
            </a:extLst>
          </p:cNvPr>
          <p:cNvCxnSpPr>
            <a:cxnSpLocks/>
          </p:cNvCxnSpPr>
          <p:nvPr userDrawn="1"/>
        </p:nvCxnSpPr>
        <p:spPr>
          <a:xfrm>
            <a:off x="2158253"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ACE5F6-1763-47C0-8379-E46D5DE3E01D}"/>
              </a:ext>
            </a:extLst>
          </p:cNvPr>
          <p:cNvSpPr>
            <a:spLocks noGrp="1"/>
          </p:cNvSpPr>
          <p:nvPr>
            <p:ph idx="1"/>
          </p:nvPr>
        </p:nvSpPr>
        <p:spPr>
          <a:xfrm>
            <a:off x="3549161" y="1163171"/>
            <a:ext cx="8040474" cy="5013792"/>
          </a:xfrm>
        </p:spPr>
        <p:txBody>
          <a:bodyPr/>
          <a:lstStyle>
            <a:lvl1pPr>
              <a:buClr>
                <a:srgbClr val="65CFE9"/>
              </a:buClr>
              <a:defRPr>
                <a:solidFill>
                  <a:schemeClr val="bg1"/>
                </a:solidFill>
                <a:latin typeface="+mn-lt"/>
              </a:defRPr>
            </a:lvl1pPr>
            <a:lvl2pPr>
              <a:buClr>
                <a:srgbClr val="65CFE9"/>
              </a:buClr>
              <a:defRPr>
                <a:solidFill>
                  <a:schemeClr val="bg1"/>
                </a:solidFill>
                <a:latin typeface="+mn-lt"/>
              </a:defRPr>
            </a:lvl2pPr>
            <a:lvl3pPr>
              <a:buClr>
                <a:srgbClr val="65CFE9"/>
              </a:buClr>
              <a:defRPr>
                <a:solidFill>
                  <a:schemeClr val="bg1"/>
                </a:solidFill>
                <a:latin typeface="+mn-lt"/>
              </a:defRPr>
            </a:lvl3pPr>
            <a:lvl4pPr>
              <a:buClr>
                <a:srgbClr val="65CFE9"/>
              </a:buClr>
              <a:defRPr>
                <a:solidFill>
                  <a:schemeClr val="bg1"/>
                </a:solidFill>
                <a:latin typeface="+mn-lt"/>
              </a:defRPr>
            </a:lvl4pPr>
            <a:lvl5pPr>
              <a:buClr>
                <a:srgbClr val="65CFE9"/>
              </a:buCl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BBEE8999-A91A-42C4-9B1C-9CA406512BD0}"/>
              </a:ext>
            </a:extLst>
          </p:cNvPr>
          <p:cNvSpPr>
            <a:spLocks noGrp="1"/>
          </p:cNvSpPr>
          <p:nvPr>
            <p:ph type="title"/>
          </p:nvPr>
        </p:nvSpPr>
        <p:spPr>
          <a:xfrm>
            <a:off x="3549162" y="365126"/>
            <a:ext cx="8040476" cy="535828"/>
          </a:xfrm>
        </p:spPr>
        <p:txBody>
          <a:bodyPr>
            <a:noAutofit/>
          </a:bodyPr>
          <a:lstStyle>
            <a:lvl1pPr>
              <a:defRPr sz="3600">
                <a:solidFill>
                  <a:srgbClr val="65CFE9"/>
                </a:solidFill>
                <a:latin typeface="+mj-lt"/>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BF158D0A-209F-4A13-9E0A-8D230A4E856D}"/>
              </a:ext>
            </a:extLst>
          </p:cNvPr>
          <p:cNvCxnSpPr>
            <a:cxnSpLocks/>
          </p:cNvCxnSpPr>
          <p:nvPr userDrawn="1"/>
        </p:nvCxnSpPr>
        <p:spPr>
          <a:xfrm>
            <a:off x="-1" y="6400800"/>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4E96CCF-0427-427E-B87C-BF918A912B3D}"/>
              </a:ext>
            </a:extLst>
          </p:cNvPr>
          <p:cNvCxnSpPr>
            <a:cxnSpLocks/>
          </p:cNvCxnSpPr>
          <p:nvPr userDrawn="1"/>
        </p:nvCxnSpPr>
        <p:spPr>
          <a:xfrm>
            <a:off x="-1" y="6286500"/>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D8600ED-B1C0-4296-B86A-73F42626920F}"/>
              </a:ext>
            </a:extLst>
          </p:cNvPr>
          <p:cNvSpPr txBox="1"/>
          <p:nvPr userDrawn="1"/>
        </p:nvSpPr>
        <p:spPr>
          <a:xfrm>
            <a:off x="3445086" y="6476802"/>
            <a:ext cx="2740958" cy="261610"/>
          </a:xfrm>
          <a:prstGeom prst="rect">
            <a:avLst/>
          </a:prstGeom>
          <a:noFill/>
        </p:spPr>
        <p:txBody>
          <a:bodyPr wrap="square" rtlCol="0">
            <a:spAutoFit/>
          </a:bodyPr>
          <a:lstStyle/>
          <a:p>
            <a:r>
              <a:rPr lang="en-US" sz="1100" dirty="0">
                <a:solidFill>
                  <a:schemeClr val="bg1"/>
                </a:solidFill>
                <a:latin typeface="Cresta" panose="00000500000000000000" pitchFamily="50" charset="0"/>
              </a:rPr>
              <a:t>Ingenuity, Integrity, and Intelligence.</a:t>
            </a:r>
          </a:p>
        </p:txBody>
      </p:sp>
      <p:pic>
        <p:nvPicPr>
          <p:cNvPr id="28" name="Picture 27" descr="A close up of a logo&#10;&#10;Description automatically generated">
            <a:extLst>
              <a:ext uri="{FF2B5EF4-FFF2-40B4-BE49-F238E27FC236}">
                <a16:creationId xmlns:a16="http://schemas.microsoft.com/office/drawing/2014/main" id="{63860C16-5348-4172-92CB-C0351FF1FF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7226" y="413273"/>
            <a:ext cx="246889" cy="487681"/>
          </a:xfrm>
          <a:prstGeom prst="rect">
            <a:avLst/>
          </a:prstGeom>
        </p:spPr>
      </p:pic>
      <p:sp>
        <p:nvSpPr>
          <p:cNvPr id="4" name="Rectangle 3">
            <a:extLst>
              <a:ext uri="{FF2B5EF4-FFF2-40B4-BE49-F238E27FC236}">
                <a16:creationId xmlns:a16="http://schemas.microsoft.com/office/drawing/2014/main" id="{52E9D9E9-A10B-4816-93F8-5316E8016D78}"/>
              </a:ext>
            </a:extLst>
          </p:cNvPr>
          <p:cNvSpPr/>
          <p:nvPr userDrawn="1"/>
        </p:nvSpPr>
        <p:spPr>
          <a:xfrm>
            <a:off x="-345291" y="0"/>
            <a:ext cx="3582414" cy="6905065"/>
          </a:xfrm>
          <a:prstGeom prst="rect">
            <a:avLst/>
          </a:prstGeom>
          <a:solidFill>
            <a:srgbClr val="002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B7A943E6-A175-4E1C-8AEA-B5066AA0D140}"/>
              </a:ext>
            </a:extLst>
          </p:cNvPr>
          <p:cNvSpPr>
            <a:spLocks noGrp="1"/>
          </p:cNvSpPr>
          <p:nvPr>
            <p:ph type="body" sz="quarter" idx="10"/>
          </p:nvPr>
        </p:nvSpPr>
        <p:spPr>
          <a:xfrm>
            <a:off x="-214411" y="180975"/>
            <a:ext cx="3306371" cy="6481763"/>
          </a:xfrm>
        </p:spPr>
        <p:txBody>
          <a:bodyPr anchor="ctr">
            <a:normAutofit/>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3" name="Picture 12">
            <a:extLst>
              <a:ext uri="{FF2B5EF4-FFF2-40B4-BE49-F238E27FC236}">
                <a16:creationId xmlns:a16="http://schemas.microsoft.com/office/drawing/2014/main" id="{3B709F71-A565-4714-BC24-F1F479FFA0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394" y="4805328"/>
            <a:ext cx="2103120" cy="2103120"/>
          </a:xfrm>
          <a:prstGeom prst="rect">
            <a:avLst/>
          </a:prstGeom>
        </p:spPr>
      </p:pic>
      <p:pic>
        <p:nvPicPr>
          <p:cNvPr id="15" name="Picture 14">
            <a:extLst>
              <a:ext uri="{FF2B5EF4-FFF2-40B4-BE49-F238E27FC236}">
                <a16:creationId xmlns:a16="http://schemas.microsoft.com/office/drawing/2014/main" id="{DC8CEFF2-2FD1-4B97-B405-154E09F5F7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07600" y="5873537"/>
            <a:ext cx="2184400" cy="773642"/>
          </a:xfrm>
          <a:prstGeom prst="rect">
            <a:avLst/>
          </a:prstGeom>
        </p:spPr>
      </p:pic>
      <p:pic>
        <p:nvPicPr>
          <p:cNvPr id="16" name="Picture 15">
            <a:extLst>
              <a:ext uri="{FF2B5EF4-FFF2-40B4-BE49-F238E27FC236}">
                <a16:creationId xmlns:a16="http://schemas.microsoft.com/office/drawing/2014/main" id="{3A18B78F-846E-47C0-AF72-9B02704C2C9A}"/>
              </a:ext>
            </a:extLst>
          </p:cNvPr>
          <p:cNvPicPr>
            <a:picLocks noChangeAspect="1"/>
          </p:cNvPicPr>
          <p:nvPr userDrawn="1"/>
        </p:nvPicPr>
        <p:blipFill>
          <a:blip r:embed="rId5"/>
          <a:srcRect/>
          <a:stretch/>
        </p:blipFill>
        <p:spPr>
          <a:xfrm>
            <a:off x="10364376" y="6030649"/>
            <a:ext cx="1242147" cy="448881"/>
          </a:xfrm>
          <a:prstGeom prst="rect">
            <a:avLst/>
          </a:prstGeom>
        </p:spPr>
      </p:pic>
    </p:spTree>
    <p:extLst>
      <p:ext uri="{BB962C8B-B14F-4D97-AF65-F5344CB8AC3E}">
        <p14:creationId xmlns:p14="http://schemas.microsoft.com/office/powerpoint/2010/main" val="352931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1B3E6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E4075790-D4FE-4C53-A013-8F613AD41BAA}"/>
              </a:ext>
            </a:extLst>
          </p:cNvPr>
          <p:cNvCxnSpPr>
            <a:cxnSpLocks/>
          </p:cNvCxnSpPr>
          <p:nvPr userDrawn="1"/>
        </p:nvCxnSpPr>
        <p:spPr>
          <a:xfrm>
            <a:off x="6797488"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29BA559-D0DC-41C8-ABA3-F7900E1D6125}"/>
              </a:ext>
            </a:extLst>
          </p:cNvPr>
          <p:cNvCxnSpPr>
            <a:cxnSpLocks/>
          </p:cNvCxnSpPr>
          <p:nvPr userDrawn="1"/>
        </p:nvCxnSpPr>
        <p:spPr>
          <a:xfrm>
            <a:off x="11734800"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ACE5F6-1763-47C0-8379-E46D5DE3E01D}"/>
              </a:ext>
            </a:extLst>
          </p:cNvPr>
          <p:cNvSpPr>
            <a:spLocks noGrp="1"/>
          </p:cNvSpPr>
          <p:nvPr>
            <p:ph idx="1"/>
          </p:nvPr>
        </p:nvSpPr>
        <p:spPr>
          <a:xfrm>
            <a:off x="838200" y="1163171"/>
            <a:ext cx="5804641" cy="5013792"/>
          </a:xfrm>
        </p:spPr>
        <p:txBody>
          <a:bodyPr/>
          <a:lstStyle>
            <a:lvl1pPr>
              <a:buClr>
                <a:srgbClr val="65CFE9"/>
              </a:buClr>
              <a:defRPr>
                <a:solidFill>
                  <a:schemeClr val="bg1"/>
                </a:solidFill>
                <a:latin typeface="+mn-lt"/>
              </a:defRPr>
            </a:lvl1pPr>
            <a:lvl2pPr>
              <a:buClr>
                <a:srgbClr val="65CFE9"/>
              </a:buClr>
              <a:defRPr>
                <a:solidFill>
                  <a:schemeClr val="bg1"/>
                </a:solidFill>
                <a:latin typeface="+mn-lt"/>
              </a:defRPr>
            </a:lvl2pPr>
            <a:lvl3pPr>
              <a:buClr>
                <a:srgbClr val="65CFE9"/>
              </a:buClr>
              <a:defRPr>
                <a:solidFill>
                  <a:schemeClr val="bg1"/>
                </a:solidFill>
                <a:latin typeface="+mn-lt"/>
              </a:defRPr>
            </a:lvl3pPr>
            <a:lvl4pPr>
              <a:buClr>
                <a:srgbClr val="65CFE9"/>
              </a:buClr>
              <a:defRPr>
                <a:solidFill>
                  <a:schemeClr val="bg1"/>
                </a:solidFill>
                <a:latin typeface="+mn-lt"/>
              </a:defRPr>
            </a:lvl4pPr>
            <a:lvl5pPr>
              <a:buClr>
                <a:srgbClr val="65CFE9"/>
              </a:buCl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2" name="Straight Connector 21">
            <a:extLst>
              <a:ext uri="{FF2B5EF4-FFF2-40B4-BE49-F238E27FC236}">
                <a16:creationId xmlns:a16="http://schemas.microsoft.com/office/drawing/2014/main" id="{BF158D0A-209F-4A13-9E0A-8D230A4E856D}"/>
              </a:ext>
            </a:extLst>
          </p:cNvPr>
          <p:cNvCxnSpPr>
            <a:cxnSpLocks/>
          </p:cNvCxnSpPr>
          <p:nvPr userDrawn="1"/>
        </p:nvCxnSpPr>
        <p:spPr>
          <a:xfrm>
            <a:off x="-1" y="6400800"/>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4E96CCF-0427-427E-B87C-BF918A912B3D}"/>
              </a:ext>
            </a:extLst>
          </p:cNvPr>
          <p:cNvCxnSpPr>
            <a:cxnSpLocks/>
          </p:cNvCxnSpPr>
          <p:nvPr userDrawn="1"/>
        </p:nvCxnSpPr>
        <p:spPr>
          <a:xfrm>
            <a:off x="-1" y="6286500"/>
            <a:ext cx="12192001" cy="0"/>
          </a:xfrm>
          <a:prstGeom prst="line">
            <a:avLst/>
          </a:prstGeom>
          <a:ln w="6350">
            <a:solidFill>
              <a:srgbClr val="0073CF"/>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D8600ED-B1C0-4296-B86A-73F42626920F}"/>
              </a:ext>
            </a:extLst>
          </p:cNvPr>
          <p:cNvSpPr txBox="1"/>
          <p:nvPr userDrawn="1"/>
        </p:nvSpPr>
        <p:spPr>
          <a:xfrm>
            <a:off x="9341224" y="6476802"/>
            <a:ext cx="2740958" cy="261610"/>
          </a:xfrm>
          <a:prstGeom prst="rect">
            <a:avLst/>
          </a:prstGeom>
          <a:noFill/>
        </p:spPr>
        <p:txBody>
          <a:bodyPr wrap="square" rtlCol="0">
            <a:spAutoFit/>
          </a:bodyPr>
          <a:lstStyle/>
          <a:p>
            <a:r>
              <a:rPr lang="en-US" sz="1100" dirty="0">
                <a:solidFill>
                  <a:schemeClr val="bg1"/>
                </a:solidFill>
                <a:latin typeface="Cresta" panose="00000500000000000000" pitchFamily="50" charset="0"/>
              </a:rPr>
              <a:t>Ingenuity, Integrity, and Intelligence.</a:t>
            </a:r>
          </a:p>
        </p:txBody>
      </p:sp>
      <p:cxnSp>
        <p:nvCxnSpPr>
          <p:cNvPr id="11" name="Straight Connector 10">
            <a:extLst>
              <a:ext uri="{FF2B5EF4-FFF2-40B4-BE49-F238E27FC236}">
                <a16:creationId xmlns:a16="http://schemas.microsoft.com/office/drawing/2014/main" id="{6EC83F59-F816-43A3-9A2A-F175CC2B938F}"/>
              </a:ext>
            </a:extLst>
          </p:cNvPr>
          <p:cNvCxnSpPr>
            <a:cxnSpLocks/>
          </p:cNvCxnSpPr>
          <p:nvPr userDrawn="1"/>
        </p:nvCxnSpPr>
        <p:spPr>
          <a:xfrm>
            <a:off x="457200" y="0"/>
            <a:ext cx="0" cy="6858000"/>
          </a:xfrm>
          <a:prstGeom prst="line">
            <a:avLst/>
          </a:prstGeom>
          <a:ln>
            <a:solidFill>
              <a:srgbClr val="0073C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26171C-5FF1-45E0-94BA-F5DA5EB9D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671"/>
            <a:ext cx="12192000" cy="1394460"/>
          </a:xfrm>
          <a:prstGeom prst="rect">
            <a:avLst/>
          </a:prstGeom>
        </p:spPr>
      </p:pic>
      <p:sp>
        <p:nvSpPr>
          <p:cNvPr id="2" name="Title 1">
            <a:extLst>
              <a:ext uri="{FF2B5EF4-FFF2-40B4-BE49-F238E27FC236}">
                <a16:creationId xmlns:a16="http://schemas.microsoft.com/office/drawing/2014/main" id="{BBEE8999-A91A-42C4-9B1C-9CA406512BD0}"/>
              </a:ext>
            </a:extLst>
          </p:cNvPr>
          <p:cNvSpPr>
            <a:spLocks noGrp="1"/>
          </p:cNvSpPr>
          <p:nvPr>
            <p:ph type="title"/>
          </p:nvPr>
        </p:nvSpPr>
        <p:spPr>
          <a:xfrm>
            <a:off x="838200" y="365126"/>
            <a:ext cx="5893467" cy="535828"/>
          </a:xfrm>
        </p:spPr>
        <p:txBody>
          <a:bodyPr anchor="ctr">
            <a:noAutofit/>
          </a:bodyPr>
          <a:lstStyle>
            <a:lvl1pPr>
              <a:defRPr sz="3600">
                <a:solidFill>
                  <a:srgbClr val="65CFE9"/>
                </a:solidFill>
                <a:latin typeface="+mj-lt"/>
              </a:defRPr>
            </a:lvl1pPr>
          </a:lstStyle>
          <a:p>
            <a:r>
              <a:rPr lang="en-US"/>
              <a:t>Click to edit Master title style</a:t>
            </a:r>
            <a:endParaRPr lang="en-US" dirty="0"/>
          </a:p>
        </p:txBody>
      </p:sp>
      <p:sp>
        <p:nvSpPr>
          <p:cNvPr id="12" name="Picture Placeholder 4">
            <a:extLst>
              <a:ext uri="{FF2B5EF4-FFF2-40B4-BE49-F238E27FC236}">
                <a16:creationId xmlns:a16="http://schemas.microsoft.com/office/drawing/2014/main" id="{29767EE5-6F0D-4C25-A0E3-EBC14EC6D32D}"/>
              </a:ext>
            </a:extLst>
          </p:cNvPr>
          <p:cNvSpPr>
            <a:spLocks noGrp="1"/>
          </p:cNvSpPr>
          <p:nvPr>
            <p:ph type="pic" sz="quarter" idx="11"/>
          </p:nvPr>
        </p:nvSpPr>
        <p:spPr>
          <a:xfrm>
            <a:off x="6797488" y="-1"/>
            <a:ext cx="4937311" cy="6286487"/>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Click icon to add picture</a:t>
            </a:r>
          </a:p>
        </p:txBody>
      </p:sp>
      <p:pic>
        <p:nvPicPr>
          <p:cNvPr id="14" name="Picture 13">
            <a:extLst>
              <a:ext uri="{FF2B5EF4-FFF2-40B4-BE49-F238E27FC236}">
                <a16:creationId xmlns:a16="http://schemas.microsoft.com/office/drawing/2014/main" id="{F2B94209-6FFF-479A-A4D0-8B7FD5BEC3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 y="5873537"/>
            <a:ext cx="2184400" cy="773642"/>
          </a:xfrm>
          <a:prstGeom prst="rect">
            <a:avLst/>
          </a:prstGeom>
        </p:spPr>
      </p:pic>
      <p:pic>
        <p:nvPicPr>
          <p:cNvPr id="15" name="Picture 14">
            <a:extLst>
              <a:ext uri="{FF2B5EF4-FFF2-40B4-BE49-F238E27FC236}">
                <a16:creationId xmlns:a16="http://schemas.microsoft.com/office/drawing/2014/main" id="{30F9A60B-67B6-41AF-9EB3-BFFC3DC41FC3}"/>
              </a:ext>
            </a:extLst>
          </p:cNvPr>
          <p:cNvPicPr>
            <a:picLocks noChangeAspect="1"/>
          </p:cNvPicPr>
          <p:nvPr userDrawn="1"/>
        </p:nvPicPr>
        <p:blipFill>
          <a:blip r:embed="rId4"/>
          <a:srcRect/>
          <a:stretch/>
        </p:blipFill>
        <p:spPr>
          <a:xfrm>
            <a:off x="486920" y="6030649"/>
            <a:ext cx="1242147" cy="448881"/>
          </a:xfrm>
          <a:prstGeom prst="rect">
            <a:avLst/>
          </a:prstGeom>
        </p:spPr>
      </p:pic>
    </p:spTree>
    <p:extLst>
      <p:ext uri="{BB962C8B-B14F-4D97-AF65-F5344CB8AC3E}">
        <p14:creationId xmlns:p14="http://schemas.microsoft.com/office/powerpoint/2010/main" val="2564003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3/31/2025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275881747"/>
      </p:ext>
    </p:extLst>
  </p:cSld>
  <p:clrMap bg1="lt1" tx1="dk1" bg2="lt2" tx2="dk2" accent1="accent1" accent2="accent2" accent3="accent3" accent4="accent4" accent5="accent5" accent6="accent6" hlink="hlink" folHlink="folHlink"/>
  <p:sldLayoutIdLst>
    <p:sldLayoutId id="2147483672" r:id="rId1"/>
    <p:sldLayoutId id="2147483706" r:id="rId2"/>
    <p:sldLayoutId id="2147483703" r:id="rId3"/>
    <p:sldLayoutId id="2147483661" r:id="rId4"/>
    <p:sldLayoutId id="2147483663" r:id="rId5"/>
    <p:sldLayoutId id="2147483707" r:id="rId6"/>
    <p:sldLayoutId id="2147483709" r:id="rId7"/>
    <p:sldLayoutId id="2147483710" r:id="rId8"/>
    <p:sldLayoutId id="2147483711" r:id="rId9"/>
    <p:sldLayoutId id="2147483712" r:id="rId10"/>
    <p:sldLayoutId id="2147483713" r:id="rId11"/>
    <p:sldLayoutId id="2147483714" r:id="rId12"/>
    <p:sldLayoutId id="2147483715" r:id="rId13"/>
    <p:sldLayoutId id="2147483717" r:id="rId14"/>
    <p:sldLayoutId id="2147483718" r:id="rId15"/>
    <p:sldLayoutId id="2147483719" r:id="rId16"/>
    <p:sldLayoutId id="2147483720" r:id="rId17"/>
    <p:sldLayoutId id="2147483667" r:id="rId18"/>
    <p:sldLayoutId id="2147483678" r:id="rId19"/>
    <p:sldLayoutId id="2147483700" r:id="rId20"/>
    <p:sldLayoutId id="2147483699" r:id="rId21"/>
    <p:sldLayoutId id="2147483698" r:id="rId22"/>
    <p:sldLayoutId id="2147483702" r:id="rId23"/>
    <p:sldLayoutId id="2147483669" r:id="rId24"/>
    <p:sldLayoutId id="2147483701" r:id="rId25"/>
    <p:sldLayoutId id="2147483683" r:id="rId26"/>
    <p:sldLayoutId id="2147483679" r:id="rId27"/>
    <p:sldLayoutId id="2147483684" r:id="rId28"/>
    <p:sldLayoutId id="2147483680" r:id="rId29"/>
    <p:sldLayoutId id="2147483685" r:id="rId30"/>
    <p:sldLayoutId id="2147483681" r:id="rId31"/>
    <p:sldLayoutId id="2147483686" r:id="rId32"/>
    <p:sldLayoutId id="2147483682" r:id="rId33"/>
    <p:sldLayoutId id="2147483687" r:id="rId34"/>
    <p:sldLayoutId id="2147483673" r:id="rId35"/>
  </p:sldLayoutIdLst>
  <p:txStyles>
    <p:titleStyle>
      <a:lvl1pPr algn="l" defTabSz="914400" rtl="0" eaLnBrk="1" latinLnBrk="0" hangingPunct="1">
        <a:lnSpc>
          <a:spcPct val="90000"/>
        </a:lnSpc>
        <a:spcBef>
          <a:spcPct val="0"/>
        </a:spcBef>
        <a:buNone/>
        <a:defRPr sz="4000" kern="1200">
          <a:solidFill>
            <a:schemeClr val="bg1"/>
          </a:solidFill>
          <a:latin typeface="Cresta" charset="0"/>
          <a:ea typeface="Cresta" charset="0"/>
          <a:cs typeface="Cresta"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Cresta" charset="0"/>
          <a:ea typeface="Cresta" charset="0"/>
          <a:cs typeface="Crest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resta" charset="0"/>
          <a:ea typeface="Cresta" charset="0"/>
          <a:cs typeface="Crest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resta" charset="0"/>
          <a:ea typeface="Cresta" charset="0"/>
          <a:cs typeface="Crest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Cresta" charset="0"/>
          <a:ea typeface="Cresta" charset="0"/>
          <a:cs typeface="Crest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Cresta" charset="0"/>
          <a:ea typeface="Cresta" charset="0"/>
          <a:cs typeface="Crest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8CC48-EB76-CF45-B23C-C0BB6EE53D81}" type="datetimeFigureOut">
              <a:rPr lang="en-US" smtClean="0"/>
              <a:t>3/31/2025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9589C-EC7C-544B-B177-5B33766719CD}" type="slidenum">
              <a:rPr lang="en-US" smtClean="0"/>
              <a:t>‹#›</a:t>
            </a:fld>
            <a:endParaRPr lang="en-US" dirty="0"/>
          </a:p>
        </p:txBody>
      </p:sp>
    </p:spTree>
    <p:extLst>
      <p:ext uri="{BB962C8B-B14F-4D97-AF65-F5344CB8AC3E}">
        <p14:creationId xmlns:p14="http://schemas.microsoft.com/office/powerpoint/2010/main" val="186939996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rgbClr val="002060"/>
          </a:solidFill>
          <a:latin typeface="Cresta" charset="0"/>
          <a:ea typeface="Cresta" charset="0"/>
          <a:cs typeface="Crest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02060"/>
          </a:solidFill>
          <a:latin typeface="Cresta" charset="0"/>
          <a:ea typeface="Cresta" charset="0"/>
          <a:cs typeface="Cresta" charset="0"/>
        </a:defRPr>
      </a:lvl1pPr>
      <a:lvl2pPr marL="685800" indent="-228600" algn="l" defTabSz="914400" rtl="0" eaLnBrk="1" latinLnBrk="0" hangingPunct="1">
        <a:lnSpc>
          <a:spcPct val="90000"/>
        </a:lnSpc>
        <a:spcBef>
          <a:spcPts val="500"/>
        </a:spcBef>
        <a:buFont typeface="Arial"/>
        <a:buChar char="•"/>
        <a:defRPr sz="2400" kern="1200">
          <a:solidFill>
            <a:srgbClr val="002060"/>
          </a:solidFill>
          <a:latin typeface="Cresta" charset="0"/>
          <a:ea typeface="Cresta" charset="0"/>
          <a:cs typeface="Cresta" charset="0"/>
        </a:defRPr>
      </a:lvl2pPr>
      <a:lvl3pPr marL="1143000" indent="-228600" algn="l" defTabSz="914400" rtl="0" eaLnBrk="1" latinLnBrk="0" hangingPunct="1">
        <a:lnSpc>
          <a:spcPct val="90000"/>
        </a:lnSpc>
        <a:spcBef>
          <a:spcPts val="500"/>
        </a:spcBef>
        <a:buFont typeface="Arial"/>
        <a:buChar char="•"/>
        <a:defRPr sz="2000" kern="1200">
          <a:solidFill>
            <a:srgbClr val="002060"/>
          </a:solidFill>
          <a:latin typeface="Cresta" charset="0"/>
          <a:ea typeface="Cresta" charset="0"/>
          <a:cs typeface="Cresta" charset="0"/>
        </a:defRPr>
      </a:lvl3pPr>
      <a:lvl4pPr marL="1600200" indent="-228600" algn="l" defTabSz="914400" rtl="0" eaLnBrk="1" latinLnBrk="0" hangingPunct="1">
        <a:lnSpc>
          <a:spcPct val="90000"/>
        </a:lnSpc>
        <a:spcBef>
          <a:spcPts val="500"/>
        </a:spcBef>
        <a:buFont typeface="Arial"/>
        <a:buChar char="•"/>
        <a:defRPr sz="1800" kern="1200">
          <a:solidFill>
            <a:srgbClr val="002060"/>
          </a:solidFill>
          <a:latin typeface="Cresta" charset="0"/>
          <a:ea typeface="Cresta" charset="0"/>
          <a:cs typeface="Cresta" charset="0"/>
        </a:defRPr>
      </a:lvl4pPr>
      <a:lvl5pPr marL="2057400" indent="-228600" algn="l" defTabSz="914400" rtl="0" eaLnBrk="1" latinLnBrk="0" hangingPunct="1">
        <a:lnSpc>
          <a:spcPct val="90000"/>
        </a:lnSpc>
        <a:spcBef>
          <a:spcPts val="500"/>
        </a:spcBef>
        <a:buFont typeface="Arial"/>
        <a:buChar char="•"/>
        <a:defRPr sz="1800" kern="1200">
          <a:solidFill>
            <a:srgbClr val="002060"/>
          </a:solidFill>
          <a:latin typeface="Cresta" charset="0"/>
          <a:ea typeface="Cresta" charset="0"/>
          <a:cs typeface="Crest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www.ayresprojectinfo.com/"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www.ayresprojectinfo.com/"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102985-62E2-4698-8FDD-E20EE2333192}"/>
              </a:ext>
            </a:extLst>
          </p:cNvPr>
          <p:cNvSpPr>
            <a:spLocks noGrp="1"/>
          </p:cNvSpPr>
          <p:nvPr>
            <p:ph type="ctrTitle"/>
          </p:nvPr>
        </p:nvSpPr>
        <p:spPr>
          <a:xfrm>
            <a:off x="189779" y="2261964"/>
            <a:ext cx="11306115" cy="736600"/>
          </a:xfrm>
        </p:spPr>
        <p:txBody>
          <a:bodyPr>
            <a:normAutofit fontScale="90000"/>
          </a:bodyPr>
          <a:lstStyle/>
          <a:p>
            <a:pPr algn="ctr"/>
            <a:r>
              <a:rPr lang="en-US" dirty="0"/>
              <a:t>Grainger Hall Dining Expansion and Renovation</a:t>
            </a:r>
            <a:br>
              <a:rPr lang="en-US" dirty="0"/>
            </a:br>
            <a:r>
              <a:rPr lang="en-US" dirty="0"/>
              <a:t>Draft Environmental Impact Assessment </a:t>
            </a:r>
            <a:br>
              <a:rPr lang="en-US" dirty="0"/>
            </a:br>
            <a:r>
              <a:rPr lang="en-US" dirty="0"/>
              <a:t>Public Meeting – March 31, 2025</a:t>
            </a:r>
          </a:p>
        </p:txBody>
      </p:sp>
      <p:sp>
        <p:nvSpPr>
          <p:cNvPr id="5" name="Subtitle 4">
            <a:extLst>
              <a:ext uri="{FF2B5EF4-FFF2-40B4-BE49-F238E27FC236}">
                <a16:creationId xmlns:a16="http://schemas.microsoft.com/office/drawing/2014/main" id="{5165FEBA-3443-4B6C-9EB0-E6E1B5F8F4E1}"/>
              </a:ext>
            </a:extLst>
          </p:cNvPr>
          <p:cNvSpPr>
            <a:spLocks noGrp="1"/>
          </p:cNvSpPr>
          <p:nvPr>
            <p:ph type="subTitle" idx="1"/>
          </p:nvPr>
        </p:nvSpPr>
        <p:spPr>
          <a:xfrm>
            <a:off x="3620703" y="4372115"/>
            <a:ext cx="4950594" cy="835453"/>
          </a:xfrm>
        </p:spPr>
        <p:txBody>
          <a:bodyPr/>
          <a:lstStyle/>
          <a:p>
            <a:pPr algn="ctr"/>
            <a:r>
              <a:rPr lang="en-US" dirty="0"/>
              <a:t>UW Project # A-24-004</a:t>
            </a:r>
          </a:p>
        </p:txBody>
      </p:sp>
    </p:spTree>
    <p:extLst>
      <p:ext uri="{BB962C8B-B14F-4D97-AF65-F5344CB8AC3E}">
        <p14:creationId xmlns:p14="http://schemas.microsoft.com/office/powerpoint/2010/main" val="102956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1665-9564-47CD-8316-C95514000706}"/>
              </a:ext>
            </a:extLst>
          </p:cNvPr>
          <p:cNvSpPr>
            <a:spLocks noGrp="1"/>
          </p:cNvSpPr>
          <p:nvPr>
            <p:ph type="ctrTitle"/>
          </p:nvPr>
        </p:nvSpPr>
        <p:spPr>
          <a:xfrm>
            <a:off x="814710" y="323826"/>
            <a:ext cx="8316678" cy="619435"/>
          </a:xfrm>
        </p:spPr>
        <p:txBody>
          <a:bodyPr>
            <a:noAutofit/>
          </a:bodyPr>
          <a:lstStyle/>
          <a:p>
            <a:r>
              <a:rPr lang="en-US" sz="4400" dirty="0">
                <a:solidFill>
                  <a:srgbClr val="65CFE9"/>
                </a:solidFill>
              </a:rPr>
              <a:t>Project Description</a:t>
            </a:r>
          </a:p>
        </p:txBody>
      </p:sp>
      <p:sp>
        <p:nvSpPr>
          <p:cNvPr id="5" name="Content Placeholder 5">
            <a:extLst>
              <a:ext uri="{FF2B5EF4-FFF2-40B4-BE49-F238E27FC236}">
                <a16:creationId xmlns:a16="http://schemas.microsoft.com/office/drawing/2014/main" id="{14B846D5-2D25-DDF0-38C0-3DF992662A9C}"/>
              </a:ext>
            </a:extLst>
          </p:cNvPr>
          <p:cNvSpPr txBox="1">
            <a:spLocks/>
          </p:cNvSpPr>
          <p:nvPr/>
        </p:nvSpPr>
        <p:spPr>
          <a:xfrm>
            <a:off x="768724" y="1199072"/>
            <a:ext cx="10585076" cy="472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a:extLst>
              <a:ext uri="{FF2B5EF4-FFF2-40B4-BE49-F238E27FC236}">
                <a16:creationId xmlns:a16="http://schemas.microsoft.com/office/drawing/2014/main" id="{CF758432-8E18-AAE8-278A-1F0F9EE895B3}"/>
              </a:ext>
            </a:extLst>
          </p:cNvPr>
          <p:cNvPicPr>
            <a:picLocks noChangeAspect="1"/>
          </p:cNvPicPr>
          <p:nvPr/>
        </p:nvPicPr>
        <p:blipFill>
          <a:blip r:embed="rId3"/>
          <a:stretch>
            <a:fillRect/>
          </a:stretch>
        </p:blipFill>
        <p:spPr>
          <a:xfrm>
            <a:off x="5581718" y="1169221"/>
            <a:ext cx="6154785" cy="4588112"/>
          </a:xfrm>
          <a:prstGeom prst="rect">
            <a:avLst/>
          </a:prstGeom>
        </p:spPr>
      </p:pic>
      <p:sp>
        <p:nvSpPr>
          <p:cNvPr id="7" name="TextBox 6">
            <a:extLst>
              <a:ext uri="{FF2B5EF4-FFF2-40B4-BE49-F238E27FC236}">
                <a16:creationId xmlns:a16="http://schemas.microsoft.com/office/drawing/2014/main" id="{8FF2117C-8154-84EA-FF03-6779B97607FD}"/>
              </a:ext>
            </a:extLst>
          </p:cNvPr>
          <p:cNvSpPr txBox="1"/>
          <p:nvPr/>
        </p:nvSpPr>
        <p:spPr>
          <a:xfrm>
            <a:off x="6910701" y="5805189"/>
            <a:ext cx="5028043" cy="369332"/>
          </a:xfrm>
          <a:prstGeom prst="rect">
            <a:avLst/>
          </a:prstGeom>
          <a:noFill/>
        </p:spPr>
        <p:txBody>
          <a:bodyPr wrap="none" rtlCol="0">
            <a:spAutoFit/>
          </a:bodyPr>
          <a:lstStyle/>
          <a:p>
            <a:r>
              <a:rPr lang="en-US" dirty="0">
                <a:solidFill>
                  <a:schemeClr val="bg1"/>
                </a:solidFill>
              </a:rPr>
              <a:t>Landscaping plan by Workshop Architects, Inc.</a:t>
            </a:r>
          </a:p>
        </p:txBody>
      </p:sp>
      <p:sp>
        <p:nvSpPr>
          <p:cNvPr id="8" name="Content Placeholder 5">
            <a:extLst>
              <a:ext uri="{FF2B5EF4-FFF2-40B4-BE49-F238E27FC236}">
                <a16:creationId xmlns:a16="http://schemas.microsoft.com/office/drawing/2014/main" id="{E37EEAB5-6FBA-D1A0-A0A3-AC030F3CF455}"/>
              </a:ext>
            </a:extLst>
          </p:cNvPr>
          <p:cNvSpPr txBox="1">
            <a:spLocks/>
          </p:cNvSpPr>
          <p:nvPr/>
        </p:nvSpPr>
        <p:spPr>
          <a:xfrm>
            <a:off x="768724" y="1199072"/>
            <a:ext cx="4360573" cy="47272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600" dirty="0"/>
          </a:p>
          <a:p>
            <a:r>
              <a:rPr lang="en-US" dirty="0"/>
              <a:t>The south courtyard landscape plan introduces sustainable design elements, including:</a:t>
            </a:r>
          </a:p>
          <a:p>
            <a:pPr lvl="1"/>
            <a:r>
              <a:rPr lang="en-US" dirty="0"/>
              <a:t>Permeable pavers to enhance stormwater management.</a:t>
            </a:r>
          </a:p>
          <a:p>
            <a:pPr lvl="1"/>
            <a:r>
              <a:rPr lang="en-US" dirty="0"/>
              <a:t>New vegetation to replace removed trees.</a:t>
            </a:r>
          </a:p>
          <a:p>
            <a:r>
              <a:rPr lang="en-US" dirty="0"/>
              <a:t>The rooftop terrace will include a mix of ornamental trees, shrubs, and grasses.</a:t>
            </a:r>
          </a:p>
        </p:txBody>
      </p:sp>
    </p:spTree>
    <p:extLst>
      <p:ext uri="{BB962C8B-B14F-4D97-AF65-F5344CB8AC3E}">
        <p14:creationId xmlns:p14="http://schemas.microsoft.com/office/powerpoint/2010/main" val="324005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1665-9564-47CD-8316-C95514000706}"/>
              </a:ext>
            </a:extLst>
          </p:cNvPr>
          <p:cNvSpPr>
            <a:spLocks noGrp="1"/>
          </p:cNvSpPr>
          <p:nvPr>
            <p:ph type="ctrTitle"/>
          </p:nvPr>
        </p:nvSpPr>
        <p:spPr>
          <a:xfrm>
            <a:off x="814710" y="323826"/>
            <a:ext cx="8316678" cy="619435"/>
          </a:xfrm>
        </p:spPr>
        <p:txBody>
          <a:bodyPr>
            <a:noAutofit/>
          </a:bodyPr>
          <a:lstStyle/>
          <a:p>
            <a:r>
              <a:rPr lang="en-US" sz="4400" dirty="0">
                <a:solidFill>
                  <a:srgbClr val="65CFE9"/>
                </a:solidFill>
              </a:rPr>
              <a:t>Project Description</a:t>
            </a:r>
          </a:p>
        </p:txBody>
      </p:sp>
      <p:sp>
        <p:nvSpPr>
          <p:cNvPr id="5" name="Content Placeholder 5">
            <a:extLst>
              <a:ext uri="{FF2B5EF4-FFF2-40B4-BE49-F238E27FC236}">
                <a16:creationId xmlns:a16="http://schemas.microsoft.com/office/drawing/2014/main" id="{14B846D5-2D25-DDF0-38C0-3DF992662A9C}"/>
              </a:ext>
            </a:extLst>
          </p:cNvPr>
          <p:cNvSpPr txBox="1">
            <a:spLocks/>
          </p:cNvSpPr>
          <p:nvPr/>
        </p:nvSpPr>
        <p:spPr>
          <a:xfrm>
            <a:off x="768724" y="1199072"/>
            <a:ext cx="10585076" cy="472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4" name="Picture 3">
            <a:extLst>
              <a:ext uri="{FF2B5EF4-FFF2-40B4-BE49-F238E27FC236}">
                <a16:creationId xmlns:a16="http://schemas.microsoft.com/office/drawing/2014/main" id="{8B3B955B-85EE-49AE-5D1F-B31AB67E8437}"/>
              </a:ext>
            </a:extLst>
          </p:cNvPr>
          <p:cNvPicPr>
            <a:picLocks noChangeAspect="1"/>
          </p:cNvPicPr>
          <p:nvPr/>
        </p:nvPicPr>
        <p:blipFill>
          <a:blip r:embed="rId3"/>
          <a:stretch>
            <a:fillRect/>
          </a:stretch>
        </p:blipFill>
        <p:spPr>
          <a:xfrm>
            <a:off x="4951474" y="1199072"/>
            <a:ext cx="6813976" cy="3352414"/>
          </a:xfrm>
          <a:prstGeom prst="rect">
            <a:avLst/>
          </a:prstGeom>
        </p:spPr>
      </p:pic>
      <p:sp>
        <p:nvSpPr>
          <p:cNvPr id="6" name="TextBox 5">
            <a:extLst>
              <a:ext uri="{FF2B5EF4-FFF2-40B4-BE49-F238E27FC236}">
                <a16:creationId xmlns:a16="http://schemas.microsoft.com/office/drawing/2014/main" id="{8D522154-10EE-37E9-FE5D-09DD2406B972}"/>
              </a:ext>
            </a:extLst>
          </p:cNvPr>
          <p:cNvSpPr txBox="1"/>
          <p:nvPr/>
        </p:nvSpPr>
        <p:spPr>
          <a:xfrm>
            <a:off x="6910701" y="4642433"/>
            <a:ext cx="5028043" cy="369332"/>
          </a:xfrm>
          <a:prstGeom prst="rect">
            <a:avLst/>
          </a:prstGeom>
          <a:noFill/>
        </p:spPr>
        <p:txBody>
          <a:bodyPr wrap="none" rtlCol="0">
            <a:spAutoFit/>
          </a:bodyPr>
          <a:lstStyle/>
          <a:p>
            <a:r>
              <a:rPr lang="en-US" dirty="0">
                <a:solidFill>
                  <a:schemeClr val="bg1"/>
                </a:solidFill>
              </a:rPr>
              <a:t>Landscaping plan by Workshop Architects, Inc.</a:t>
            </a:r>
          </a:p>
        </p:txBody>
      </p:sp>
      <p:sp>
        <p:nvSpPr>
          <p:cNvPr id="8" name="Content Placeholder 5">
            <a:extLst>
              <a:ext uri="{FF2B5EF4-FFF2-40B4-BE49-F238E27FC236}">
                <a16:creationId xmlns:a16="http://schemas.microsoft.com/office/drawing/2014/main" id="{A3E69EA7-59BE-F562-E1E5-7F42813059B0}"/>
              </a:ext>
            </a:extLst>
          </p:cNvPr>
          <p:cNvSpPr txBox="1">
            <a:spLocks/>
          </p:cNvSpPr>
          <p:nvPr/>
        </p:nvSpPr>
        <p:spPr>
          <a:xfrm>
            <a:off x="768725" y="1199072"/>
            <a:ext cx="4182750" cy="472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600" dirty="0"/>
          </a:p>
          <a:p>
            <a:r>
              <a:rPr lang="en-US" dirty="0"/>
              <a:t>The north plaza landscaping plan maintains existing trees.</a:t>
            </a:r>
          </a:p>
          <a:p>
            <a:r>
              <a:rPr lang="en-US" dirty="0"/>
              <a:t>New plantings will include deciduous trees, shrubs to complement the plaza improvements.</a:t>
            </a:r>
          </a:p>
        </p:txBody>
      </p:sp>
    </p:spTree>
    <p:extLst>
      <p:ext uri="{BB962C8B-B14F-4D97-AF65-F5344CB8AC3E}">
        <p14:creationId xmlns:p14="http://schemas.microsoft.com/office/powerpoint/2010/main" val="285378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1665-9564-47CD-8316-C95514000706}"/>
              </a:ext>
            </a:extLst>
          </p:cNvPr>
          <p:cNvSpPr>
            <a:spLocks noGrp="1"/>
          </p:cNvSpPr>
          <p:nvPr>
            <p:ph type="ctrTitle"/>
          </p:nvPr>
        </p:nvSpPr>
        <p:spPr>
          <a:xfrm>
            <a:off x="814710" y="323826"/>
            <a:ext cx="8316678" cy="619435"/>
          </a:xfrm>
        </p:spPr>
        <p:txBody>
          <a:bodyPr>
            <a:noAutofit/>
          </a:bodyPr>
          <a:lstStyle/>
          <a:p>
            <a:r>
              <a:rPr lang="en-US" sz="4400" dirty="0">
                <a:solidFill>
                  <a:srgbClr val="65CFE9"/>
                </a:solidFill>
              </a:rPr>
              <a:t>Project Description</a:t>
            </a:r>
          </a:p>
        </p:txBody>
      </p:sp>
      <p:sp>
        <p:nvSpPr>
          <p:cNvPr id="5" name="Content Placeholder 5">
            <a:extLst>
              <a:ext uri="{FF2B5EF4-FFF2-40B4-BE49-F238E27FC236}">
                <a16:creationId xmlns:a16="http://schemas.microsoft.com/office/drawing/2014/main" id="{14B846D5-2D25-DDF0-38C0-3DF992662A9C}"/>
              </a:ext>
            </a:extLst>
          </p:cNvPr>
          <p:cNvSpPr txBox="1">
            <a:spLocks/>
          </p:cNvSpPr>
          <p:nvPr/>
        </p:nvSpPr>
        <p:spPr>
          <a:xfrm>
            <a:off x="768724" y="1199072"/>
            <a:ext cx="10585076" cy="472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Content Placeholder 5">
            <a:extLst>
              <a:ext uri="{FF2B5EF4-FFF2-40B4-BE49-F238E27FC236}">
                <a16:creationId xmlns:a16="http://schemas.microsoft.com/office/drawing/2014/main" id="{DAE26DB2-6B63-4B6E-DF7F-269EC816FD16}"/>
              </a:ext>
            </a:extLst>
          </p:cNvPr>
          <p:cNvSpPr txBox="1">
            <a:spLocks/>
          </p:cNvSpPr>
          <p:nvPr/>
        </p:nvSpPr>
        <p:spPr>
          <a:xfrm>
            <a:off x="921124" y="1351472"/>
            <a:ext cx="10585076" cy="472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Project Schedule</a:t>
            </a:r>
          </a:p>
          <a:p>
            <a:pPr lvl="1"/>
            <a:r>
              <a:rPr lang="en-US" sz="2200" dirty="0"/>
              <a:t>Begin construction: June 2025</a:t>
            </a:r>
          </a:p>
          <a:p>
            <a:pPr lvl="1"/>
            <a:r>
              <a:rPr lang="en-US" sz="2200" dirty="0"/>
              <a:t>Substantial completion: July 2026</a:t>
            </a:r>
          </a:p>
          <a:p>
            <a:r>
              <a:rPr lang="en-US" sz="2600" dirty="0"/>
              <a:t>Project Budget</a:t>
            </a:r>
          </a:p>
          <a:p>
            <a:pPr lvl="1"/>
            <a:r>
              <a:rPr lang="en-US" sz="2000" dirty="0"/>
              <a:t>The total project budget is $27,140,000.</a:t>
            </a:r>
          </a:p>
          <a:p>
            <a:pPr lvl="1"/>
            <a:r>
              <a:rPr lang="en-US" sz="2000" dirty="0"/>
              <a:t>Gift and grant funds will cover the total project cost.</a:t>
            </a:r>
            <a:endParaRPr lang="en-US" sz="2600" dirty="0"/>
          </a:p>
          <a:p>
            <a:endParaRPr lang="en-US" dirty="0"/>
          </a:p>
        </p:txBody>
      </p:sp>
    </p:spTree>
    <p:extLst>
      <p:ext uri="{BB962C8B-B14F-4D97-AF65-F5344CB8AC3E}">
        <p14:creationId xmlns:p14="http://schemas.microsoft.com/office/powerpoint/2010/main" val="344268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1665-9564-47CD-8316-C95514000706}"/>
              </a:ext>
            </a:extLst>
          </p:cNvPr>
          <p:cNvSpPr>
            <a:spLocks noGrp="1"/>
          </p:cNvSpPr>
          <p:nvPr>
            <p:ph type="ctrTitle"/>
          </p:nvPr>
        </p:nvSpPr>
        <p:spPr>
          <a:xfrm>
            <a:off x="814710" y="323826"/>
            <a:ext cx="8316678" cy="619435"/>
          </a:xfrm>
        </p:spPr>
        <p:txBody>
          <a:bodyPr>
            <a:noAutofit/>
          </a:bodyPr>
          <a:lstStyle/>
          <a:p>
            <a:r>
              <a:rPr lang="en-US" sz="4400" dirty="0">
                <a:solidFill>
                  <a:srgbClr val="65CFE9"/>
                </a:solidFill>
              </a:rPr>
              <a:t>Project Impacts</a:t>
            </a:r>
          </a:p>
        </p:txBody>
      </p:sp>
      <p:sp>
        <p:nvSpPr>
          <p:cNvPr id="3" name="Content Placeholder 5">
            <a:extLst>
              <a:ext uri="{FF2B5EF4-FFF2-40B4-BE49-F238E27FC236}">
                <a16:creationId xmlns:a16="http://schemas.microsoft.com/office/drawing/2014/main" id="{79DE91FF-C9A1-212B-72AC-428586A6F32D}"/>
              </a:ext>
            </a:extLst>
          </p:cNvPr>
          <p:cNvSpPr txBox="1">
            <a:spLocks/>
          </p:cNvSpPr>
          <p:nvPr/>
        </p:nvSpPr>
        <p:spPr>
          <a:xfrm>
            <a:off x="921124" y="1351472"/>
            <a:ext cx="10585076" cy="47272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Physical</a:t>
            </a:r>
          </a:p>
          <a:p>
            <a:pPr lvl="1"/>
            <a:r>
              <a:rPr lang="en-US" sz="2200" dirty="0"/>
              <a:t>Short-term noise, vibrations, soil disturbance, and dust during construction</a:t>
            </a:r>
          </a:p>
          <a:p>
            <a:pPr lvl="1"/>
            <a:r>
              <a:rPr lang="en-US" sz="2200" dirty="0"/>
              <a:t>Temporary traffic disruptions and pedestrian detours.</a:t>
            </a:r>
          </a:p>
          <a:p>
            <a:r>
              <a:rPr lang="en-US" sz="2600" dirty="0"/>
              <a:t>Biological</a:t>
            </a:r>
          </a:p>
          <a:p>
            <a:pPr lvl="1"/>
            <a:r>
              <a:rPr lang="en-US" sz="2200" dirty="0"/>
              <a:t>No impacts on threatened or endangered species.</a:t>
            </a:r>
          </a:p>
          <a:p>
            <a:pPr lvl="1"/>
            <a:r>
              <a:rPr lang="en-US" sz="2200" dirty="0"/>
              <a:t>Landscaping enhancements will introduce new vegetation and improve stormwater management.</a:t>
            </a:r>
          </a:p>
          <a:p>
            <a:r>
              <a:rPr lang="en-US" sz="2600" dirty="0"/>
              <a:t>Socioeconomic</a:t>
            </a:r>
          </a:p>
          <a:p>
            <a:pPr lvl="1"/>
            <a:r>
              <a:rPr lang="en-US" sz="2200" dirty="0"/>
              <a:t>Expanded dining and engagement spaces will enhance the student experience.</a:t>
            </a:r>
          </a:p>
          <a:p>
            <a:pPr lvl="1"/>
            <a:r>
              <a:rPr lang="en-US" sz="2200" dirty="0"/>
              <a:t>Approximately 12 full-time positions will be added to support the expanded dining operations.</a:t>
            </a:r>
          </a:p>
          <a:p>
            <a:pPr lvl="1"/>
            <a:r>
              <a:rPr lang="en-US" sz="2200" dirty="0"/>
              <a:t>Estimated $3.5 million annual revenue increase due to expanded food service offerings.</a:t>
            </a:r>
          </a:p>
          <a:p>
            <a:pPr lvl="1"/>
            <a:r>
              <a:rPr lang="en-US" sz="2200" dirty="0"/>
              <a:t>Estimated 227 jobs supported during construction, with an economic impact of $34.8 million.</a:t>
            </a:r>
            <a:endParaRPr lang="en-US" dirty="0"/>
          </a:p>
        </p:txBody>
      </p:sp>
    </p:spTree>
    <p:extLst>
      <p:ext uri="{BB962C8B-B14F-4D97-AF65-F5344CB8AC3E}">
        <p14:creationId xmlns:p14="http://schemas.microsoft.com/office/powerpoint/2010/main" val="253419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1665-9564-47CD-8316-C95514000706}"/>
              </a:ext>
            </a:extLst>
          </p:cNvPr>
          <p:cNvSpPr>
            <a:spLocks noGrp="1"/>
          </p:cNvSpPr>
          <p:nvPr>
            <p:ph type="ctrTitle"/>
          </p:nvPr>
        </p:nvSpPr>
        <p:spPr>
          <a:xfrm>
            <a:off x="814710" y="323826"/>
            <a:ext cx="8316678" cy="619435"/>
          </a:xfrm>
        </p:spPr>
        <p:txBody>
          <a:bodyPr>
            <a:noAutofit/>
          </a:bodyPr>
          <a:lstStyle/>
          <a:p>
            <a:r>
              <a:rPr lang="en-US" sz="4400" dirty="0">
                <a:solidFill>
                  <a:srgbClr val="65CFE9"/>
                </a:solidFill>
              </a:rPr>
              <a:t>Project Impacts</a:t>
            </a:r>
          </a:p>
        </p:txBody>
      </p:sp>
      <p:sp>
        <p:nvSpPr>
          <p:cNvPr id="3" name="Content Placeholder 5">
            <a:extLst>
              <a:ext uri="{FF2B5EF4-FFF2-40B4-BE49-F238E27FC236}">
                <a16:creationId xmlns:a16="http://schemas.microsoft.com/office/drawing/2014/main" id="{79DE91FF-C9A1-212B-72AC-428586A6F32D}"/>
              </a:ext>
            </a:extLst>
          </p:cNvPr>
          <p:cNvSpPr txBox="1">
            <a:spLocks/>
          </p:cNvSpPr>
          <p:nvPr/>
        </p:nvSpPr>
        <p:spPr>
          <a:xfrm>
            <a:off x="921124" y="1351472"/>
            <a:ext cx="10585076" cy="472727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Archaeological and Historical</a:t>
            </a:r>
          </a:p>
          <a:p>
            <a:pPr lvl="1"/>
            <a:r>
              <a:rPr lang="en-US" sz="2200" dirty="0"/>
              <a:t>Grainger Hall was built in 1991 and is listed in the Architecture and History Inventory (AHI) but is not eligible for the National Register of Historic Places (NRHP).</a:t>
            </a:r>
          </a:p>
          <a:p>
            <a:pPr lvl="1"/>
            <a:r>
              <a:rPr lang="en-US" sz="2200" dirty="0"/>
              <a:t>No documented archaeological resources are present within the project area.</a:t>
            </a:r>
          </a:p>
          <a:p>
            <a:r>
              <a:rPr lang="en-US" sz="2600" dirty="0"/>
              <a:t>Hazardous Materials</a:t>
            </a:r>
          </a:p>
          <a:p>
            <a:pPr lvl="1"/>
            <a:r>
              <a:rPr lang="en-US" sz="2200" dirty="0"/>
              <a:t>While Grainger Hall was built after the ban on lead-based paint, there is still a potential for asbestos-containing materials (ACM) in certain building materials.</a:t>
            </a:r>
          </a:p>
          <a:p>
            <a:pPr lvl="1"/>
            <a:r>
              <a:rPr lang="en-US" sz="2200" dirty="0"/>
              <a:t>An asbestos inspection and, if necessary, abatement will be conducted before renovation activities in accordance with NR 447 and EPA regulations.</a:t>
            </a:r>
          </a:p>
          <a:p>
            <a:pPr lvl="1"/>
            <a:r>
              <a:rPr lang="en-US" sz="2200" dirty="0"/>
              <a:t>Three underground storage tanks (USTs) were removed in 1991 during the construction of Grainger Hall. One of the USTs leaked resulting in WDNR LUST case (#03-13-001105), which was closed after 30 tons of contaminated soil was excavated and removed from the site.</a:t>
            </a:r>
          </a:p>
          <a:p>
            <a:pPr lvl="1"/>
            <a:r>
              <a:rPr lang="en-US" dirty="0"/>
              <a:t>Contaminated soil is not expected to be encountered during construction.</a:t>
            </a:r>
          </a:p>
        </p:txBody>
      </p:sp>
    </p:spTree>
    <p:extLst>
      <p:ext uri="{BB962C8B-B14F-4D97-AF65-F5344CB8AC3E}">
        <p14:creationId xmlns:p14="http://schemas.microsoft.com/office/powerpoint/2010/main" val="169324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1665-9564-47CD-8316-C95514000706}"/>
              </a:ext>
            </a:extLst>
          </p:cNvPr>
          <p:cNvSpPr>
            <a:spLocks noGrp="1"/>
          </p:cNvSpPr>
          <p:nvPr>
            <p:ph type="ctrTitle"/>
          </p:nvPr>
        </p:nvSpPr>
        <p:spPr>
          <a:xfrm>
            <a:off x="814710" y="323826"/>
            <a:ext cx="8316678" cy="619435"/>
          </a:xfrm>
        </p:spPr>
        <p:txBody>
          <a:bodyPr>
            <a:noAutofit/>
          </a:bodyPr>
          <a:lstStyle/>
          <a:p>
            <a:r>
              <a:rPr lang="en-US" sz="4400" dirty="0">
                <a:solidFill>
                  <a:srgbClr val="65CFE9"/>
                </a:solidFill>
              </a:rPr>
              <a:t>Alternatives</a:t>
            </a:r>
          </a:p>
        </p:txBody>
      </p:sp>
      <p:sp>
        <p:nvSpPr>
          <p:cNvPr id="3" name="Content Placeholder 5">
            <a:extLst>
              <a:ext uri="{FF2B5EF4-FFF2-40B4-BE49-F238E27FC236}">
                <a16:creationId xmlns:a16="http://schemas.microsoft.com/office/drawing/2014/main" id="{79DE91FF-C9A1-212B-72AC-428586A6F32D}"/>
              </a:ext>
            </a:extLst>
          </p:cNvPr>
          <p:cNvSpPr txBox="1">
            <a:spLocks/>
          </p:cNvSpPr>
          <p:nvPr/>
        </p:nvSpPr>
        <p:spPr>
          <a:xfrm>
            <a:off x="921124" y="1351472"/>
            <a:ext cx="10585076" cy="47272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No Action</a:t>
            </a:r>
          </a:p>
          <a:p>
            <a:pPr lvl="1"/>
            <a:r>
              <a:rPr lang="en-US" sz="2200" dirty="0"/>
              <a:t>Inadequate seating and dining capacity would continue to create congestion during peak hours.</a:t>
            </a:r>
          </a:p>
          <a:p>
            <a:pPr lvl="1"/>
            <a:r>
              <a:rPr lang="en-US" sz="2200" dirty="0"/>
              <a:t>Outdoor courtyard spaces would remain underutilized during colder months.</a:t>
            </a:r>
          </a:p>
          <a:p>
            <a:pPr lvl="1"/>
            <a:r>
              <a:rPr lang="en-US" sz="2200" dirty="0"/>
              <a:t>The opportunity to provide modern, climate-controlled spaces for student engagement and study would be missed.</a:t>
            </a:r>
          </a:p>
          <a:p>
            <a:pPr lvl="1"/>
            <a:r>
              <a:rPr lang="en-US" sz="2200" dirty="0"/>
              <a:t>Does not meet UW-Madison’s needs for expanded dining, study, and engagement spaces</a:t>
            </a:r>
          </a:p>
          <a:p>
            <a:r>
              <a:rPr lang="en-US" sz="2200" dirty="0"/>
              <a:t>Other Alternatives (new build site, relocate to another building)</a:t>
            </a:r>
          </a:p>
          <a:p>
            <a:pPr lvl="1"/>
            <a:r>
              <a:rPr lang="en-US" sz="2200" dirty="0"/>
              <a:t>Expanding another UW-Madison dining facility rather than Grainger Hall would not address the site-specific need for additional food service, study, and gathering spaces at the Wisconsin School of Business.</a:t>
            </a:r>
          </a:p>
          <a:p>
            <a:pPr lvl="1"/>
            <a:r>
              <a:rPr lang="en-US" sz="2200" dirty="0"/>
              <a:t>Developing a new standalone facility would require additional land acquisition or repurposing another site on campus, leading to higher construction costs and greater environmental disturbance.</a:t>
            </a:r>
            <a:endParaRPr lang="en-US" dirty="0"/>
          </a:p>
        </p:txBody>
      </p:sp>
    </p:spTree>
    <p:extLst>
      <p:ext uri="{BB962C8B-B14F-4D97-AF65-F5344CB8AC3E}">
        <p14:creationId xmlns:p14="http://schemas.microsoft.com/office/powerpoint/2010/main" val="69915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1665-9564-47CD-8316-C95514000706}"/>
              </a:ext>
            </a:extLst>
          </p:cNvPr>
          <p:cNvSpPr>
            <a:spLocks noGrp="1"/>
          </p:cNvSpPr>
          <p:nvPr>
            <p:ph type="ctrTitle"/>
          </p:nvPr>
        </p:nvSpPr>
        <p:spPr>
          <a:xfrm>
            <a:off x="814710" y="323826"/>
            <a:ext cx="8316678" cy="619435"/>
          </a:xfrm>
        </p:spPr>
        <p:txBody>
          <a:bodyPr>
            <a:noAutofit/>
          </a:bodyPr>
          <a:lstStyle/>
          <a:p>
            <a:r>
              <a:rPr lang="en-US" sz="4400" dirty="0">
                <a:solidFill>
                  <a:srgbClr val="65CFE9"/>
                </a:solidFill>
              </a:rPr>
              <a:t>Public Comment Period</a:t>
            </a:r>
          </a:p>
        </p:txBody>
      </p:sp>
      <p:sp>
        <p:nvSpPr>
          <p:cNvPr id="3" name="Content Placeholder 5">
            <a:extLst>
              <a:ext uri="{FF2B5EF4-FFF2-40B4-BE49-F238E27FC236}">
                <a16:creationId xmlns:a16="http://schemas.microsoft.com/office/drawing/2014/main" id="{C7F4504A-1773-8C73-F290-85BC954A9DB6}"/>
              </a:ext>
            </a:extLst>
          </p:cNvPr>
          <p:cNvSpPr txBox="1">
            <a:spLocks/>
          </p:cNvSpPr>
          <p:nvPr/>
        </p:nvSpPr>
        <p:spPr>
          <a:xfrm>
            <a:off x="921124" y="1351472"/>
            <a:ext cx="10585076" cy="472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15-day comment period (March 17- April 1) ends tomorrow</a:t>
            </a:r>
          </a:p>
          <a:p>
            <a:r>
              <a:rPr lang="en-US" sz="2600" dirty="0"/>
              <a:t>Please offer any comments using the form provided at </a:t>
            </a:r>
            <a:r>
              <a:rPr lang="en-US" sz="2600" dirty="0">
                <a:hlinkClick r:id="rId3"/>
              </a:rPr>
              <a:t>www.ayresprojectinfo.com</a:t>
            </a:r>
            <a:r>
              <a:rPr lang="en-US" sz="2600" dirty="0"/>
              <a:t> or orally during this meeting</a:t>
            </a:r>
          </a:p>
          <a:p>
            <a:endParaRPr lang="en-US" dirty="0"/>
          </a:p>
        </p:txBody>
      </p:sp>
    </p:spTree>
    <p:extLst>
      <p:ext uri="{BB962C8B-B14F-4D97-AF65-F5344CB8AC3E}">
        <p14:creationId xmlns:p14="http://schemas.microsoft.com/office/powerpoint/2010/main" val="394095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1665-9564-47CD-8316-C95514000706}"/>
              </a:ext>
            </a:extLst>
          </p:cNvPr>
          <p:cNvSpPr>
            <a:spLocks noGrp="1"/>
          </p:cNvSpPr>
          <p:nvPr>
            <p:ph type="ctrTitle"/>
          </p:nvPr>
        </p:nvSpPr>
        <p:spPr>
          <a:xfrm>
            <a:off x="814710" y="323826"/>
            <a:ext cx="8316678" cy="619435"/>
          </a:xfrm>
        </p:spPr>
        <p:txBody>
          <a:bodyPr>
            <a:noAutofit/>
          </a:bodyPr>
          <a:lstStyle/>
          <a:p>
            <a:r>
              <a:rPr lang="en-US" sz="4400" dirty="0">
                <a:solidFill>
                  <a:srgbClr val="65CFE9"/>
                </a:solidFill>
              </a:rPr>
              <a:t>Closing Comments</a:t>
            </a:r>
          </a:p>
        </p:txBody>
      </p:sp>
      <p:sp>
        <p:nvSpPr>
          <p:cNvPr id="3" name="Content Placeholder 5">
            <a:extLst>
              <a:ext uri="{FF2B5EF4-FFF2-40B4-BE49-F238E27FC236}">
                <a16:creationId xmlns:a16="http://schemas.microsoft.com/office/drawing/2014/main" id="{35504E0E-BBE5-120B-07DE-92FA5724DE22}"/>
              </a:ext>
            </a:extLst>
          </p:cNvPr>
          <p:cNvSpPr txBox="1">
            <a:spLocks/>
          </p:cNvSpPr>
          <p:nvPr/>
        </p:nvSpPr>
        <p:spPr>
          <a:xfrm>
            <a:off x="921124" y="1351472"/>
            <a:ext cx="10585076" cy="472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Public comments will be considered during development of the Final EIA</a:t>
            </a:r>
          </a:p>
          <a:p>
            <a:r>
              <a:rPr lang="en-US" sz="2600" dirty="0"/>
              <a:t>Final EIA report anticipated to be issued in the following 1-2 weeks</a:t>
            </a:r>
          </a:p>
          <a:p>
            <a:endParaRPr lang="en-US" dirty="0"/>
          </a:p>
        </p:txBody>
      </p:sp>
    </p:spTree>
    <p:extLst>
      <p:ext uri="{BB962C8B-B14F-4D97-AF65-F5344CB8AC3E}">
        <p14:creationId xmlns:p14="http://schemas.microsoft.com/office/powerpoint/2010/main" val="68681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16DB89-526C-471D-B57F-51FD20A1CA5E}"/>
              </a:ext>
            </a:extLst>
          </p:cNvPr>
          <p:cNvSpPr/>
          <p:nvPr/>
        </p:nvSpPr>
        <p:spPr>
          <a:xfrm>
            <a:off x="696686" y="1088571"/>
            <a:ext cx="10733314" cy="674915"/>
          </a:xfrm>
          <a:prstGeom prst="rect">
            <a:avLst/>
          </a:pr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67ED6A1-498B-4D4D-AF6B-011359920451}"/>
              </a:ext>
            </a:extLst>
          </p:cNvPr>
          <p:cNvSpPr>
            <a:spLocks noGrp="1"/>
          </p:cNvSpPr>
          <p:nvPr>
            <p:ph type="ctrTitle"/>
          </p:nvPr>
        </p:nvSpPr>
        <p:spPr/>
        <p:txBody>
          <a:bodyPr/>
          <a:lstStyle/>
          <a:p>
            <a:r>
              <a:rPr lang="en-US" dirty="0">
                <a:latin typeface="+mj-lt"/>
              </a:rPr>
              <a:t>Agenda</a:t>
            </a:r>
          </a:p>
        </p:txBody>
      </p:sp>
      <p:sp>
        <p:nvSpPr>
          <p:cNvPr id="8" name="Rectangle 7">
            <a:extLst>
              <a:ext uri="{FF2B5EF4-FFF2-40B4-BE49-F238E27FC236}">
                <a16:creationId xmlns:a16="http://schemas.microsoft.com/office/drawing/2014/main" id="{BFE233E8-9FC8-4AA6-9F0D-7FA193D378A3}"/>
              </a:ext>
            </a:extLst>
          </p:cNvPr>
          <p:cNvSpPr/>
          <p:nvPr/>
        </p:nvSpPr>
        <p:spPr>
          <a:xfrm>
            <a:off x="696686" y="1908628"/>
            <a:ext cx="10733314" cy="674915"/>
          </a:xfrm>
          <a:prstGeom prst="rect">
            <a:avLst/>
          </a:pr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5">
            <a:extLst>
              <a:ext uri="{FF2B5EF4-FFF2-40B4-BE49-F238E27FC236}">
                <a16:creationId xmlns:a16="http://schemas.microsoft.com/office/drawing/2014/main" id="{EA8BCD76-A2F9-4D02-988E-F83305A7E235}"/>
              </a:ext>
            </a:extLst>
          </p:cNvPr>
          <p:cNvSpPr txBox="1">
            <a:spLocks/>
          </p:cNvSpPr>
          <p:nvPr/>
        </p:nvSpPr>
        <p:spPr>
          <a:xfrm>
            <a:off x="768724" y="1983228"/>
            <a:ext cx="10585076" cy="535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5">
            <a:extLst>
              <a:ext uri="{FF2B5EF4-FFF2-40B4-BE49-F238E27FC236}">
                <a16:creationId xmlns:a16="http://schemas.microsoft.com/office/drawing/2014/main" id="{62DF5FE9-4CA3-4517-8818-FDAC4A193669}"/>
              </a:ext>
            </a:extLst>
          </p:cNvPr>
          <p:cNvSpPr txBox="1">
            <a:spLocks/>
          </p:cNvSpPr>
          <p:nvPr/>
        </p:nvSpPr>
        <p:spPr>
          <a:xfrm>
            <a:off x="768724" y="2774257"/>
            <a:ext cx="10585076" cy="535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Content Placeholder 5">
            <a:extLst>
              <a:ext uri="{FF2B5EF4-FFF2-40B4-BE49-F238E27FC236}">
                <a16:creationId xmlns:a16="http://schemas.microsoft.com/office/drawing/2014/main" id="{532DDFD8-3EF8-4DEA-BB71-429193FDE3E5}"/>
              </a:ext>
            </a:extLst>
          </p:cNvPr>
          <p:cNvSpPr txBox="1">
            <a:spLocks/>
          </p:cNvSpPr>
          <p:nvPr/>
        </p:nvSpPr>
        <p:spPr>
          <a:xfrm>
            <a:off x="768724" y="1975971"/>
            <a:ext cx="10585076" cy="535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Content Placeholder 5">
            <a:extLst>
              <a:ext uri="{FF2B5EF4-FFF2-40B4-BE49-F238E27FC236}">
                <a16:creationId xmlns:a16="http://schemas.microsoft.com/office/drawing/2014/main" id="{CB440CBC-2614-4366-8B68-D755DB18FB75}"/>
              </a:ext>
            </a:extLst>
          </p:cNvPr>
          <p:cNvSpPr txBox="1">
            <a:spLocks/>
          </p:cNvSpPr>
          <p:nvPr/>
        </p:nvSpPr>
        <p:spPr>
          <a:xfrm>
            <a:off x="768724" y="1990485"/>
            <a:ext cx="10585076" cy="535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WEPA Process</a:t>
            </a:r>
          </a:p>
        </p:txBody>
      </p:sp>
      <p:sp>
        <p:nvSpPr>
          <p:cNvPr id="14" name="Rectangle 13">
            <a:extLst>
              <a:ext uri="{FF2B5EF4-FFF2-40B4-BE49-F238E27FC236}">
                <a16:creationId xmlns:a16="http://schemas.microsoft.com/office/drawing/2014/main" id="{3E4FACF9-42DF-44A7-9901-DF35EA6BAA1E}"/>
              </a:ext>
            </a:extLst>
          </p:cNvPr>
          <p:cNvSpPr/>
          <p:nvPr/>
        </p:nvSpPr>
        <p:spPr>
          <a:xfrm>
            <a:off x="696686" y="2743199"/>
            <a:ext cx="10733314" cy="674915"/>
          </a:xfrm>
          <a:prstGeom prst="rect">
            <a:avLst/>
          </a:pr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5">
            <a:extLst>
              <a:ext uri="{FF2B5EF4-FFF2-40B4-BE49-F238E27FC236}">
                <a16:creationId xmlns:a16="http://schemas.microsoft.com/office/drawing/2014/main" id="{EC3FDE8C-2F41-4436-BEBA-B2AE52B3C487}"/>
              </a:ext>
            </a:extLst>
          </p:cNvPr>
          <p:cNvSpPr txBox="1">
            <a:spLocks/>
          </p:cNvSpPr>
          <p:nvPr/>
        </p:nvSpPr>
        <p:spPr>
          <a:xfrm>
            <a:off x="768724" y="2825056"/>
            <a:ext cx="10585076" cy="535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Project Description</a:t>
            </a:r>
          </a:p>
        </p:txBody>
      </p:sp>
      <p:sp>
        <p:nvSpPr>
          <p:cNvPr id="16" name="Rectangle 15">
            <a:extLst>
              <a:ext uri="{FF2B5EF4-FFF2-40B4-BE49-F238E27FC236}">
                <a16:creationId xmlns:a16="http://schemas.microsoft.com/office/drawing/2014/main" id="{9E5DFBB3-0272-466C-B83F-384BAC7BBD62}"/>
              </a:ext>
            </a:extLst>
          </p:cNvPr>
          <p:cNvSpPr/>
          <p:nvPr/>
        </p:nvSpPr>
        <p:spPr>
          <a:xfrm>
            <a:off x="696686" y="3577770"/>
            <a:ext cx="10733314" cy="674915"/>
          </a:xfrm>
          <a:prstGeom prst="rect">
            <a:avLst/>
          </a:pr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5">
            <a:extLst>
              <a:ext uri="{FF2B5EF4-FFF2-40B4-BE49-F238E27FC236}">
                <a16:creationId xmlns:a16="http://schemas.microsoft.com/office/drawing/2014/main" id="{54DBF566-C0D4-41B3-9F89-40573E192706}"/>
              </a:ext>
            </a:extLst>
          </p:cNvPr>
          <p:cNvSpPr txBox="1">
            <a:spLocks/>
          </p:cNvSpPr>
          <p:nvPr/>
        </p:nvSpPr>
        <p:spPr>
          <a:xfrm>
            <a:off x="768724" y="3659627"/>
            <a:ext cx="10585076" cy="535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Project Impacts</a:t>
            </a:r>
          </a:p>
        </p:txBody>
      </p:sp>
      <p:sp>
        <p:nvSpPr>
          <p:cNvPr id="18" name="Rectangle 17">
            <a:extLst>
              <a:ext uri="{FF2B5EF4-FFF2-40B4-BE49-F238E27FC236}">
                <a16:creationId xmlns:a16="http://schemas.microsoft.com/office/drawing/2014/main" id="{E46B6F51-239C-4237-951C-A0AB0C1B0EAF}"/>
              </a:ext>
            </a:extLst>
          </p:cNvPr>
          <p:cNvSpPr/>
          <p:nvPr/>
        </p:nvSpPr>
        <p:spPr>
          <a:xfrm>
            <a:off x="696686" y="4383313"/>
            <a:ext cx="10733314" cy="674915"/>
          </a:xfrm>
          <a:prstGeom prst="rect">
            <a:avLst/>
          </a:pr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5">
            <a:extLst>
              <a:ext uri="{FF2B5EF4-FFF2-40B4-BE49-F238E27FC236}">
                <a16:creationId xmlns:a16="http://schemas.microsoft.com/office/drawing/2014/main" id="{C12FF368-EA98-48DB-B8BC-08C605D6FDA7}"/>
              </a:ext>
            </a:extLst>
          </p:cNvPr>
          <p:cNvSpPr txBox="1">
            <a:spLocks/>
          </p:cNvSpPr>
          <p:nvPr/>
        </p:nvSpPr>
        <p:spPr>
          <a:xfrm>
            <a:off x="768724" y="4465170"/>
            <a:ext cx="10585076" cy="535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Public Comment Period</a:t>
            </a:r>
          </a:p>
        </p:txBody>
      </p:sp>
      <p:sp>
        <p:nvSpPr>
          <p:cNvPr id="20" name="Rectangle 19">
            <a:extLst>
              <a:ext uri="{FF2B5EF4-FFF2-40B4-BE49-F238E27FC236}">
                <a16:creationId xmlns:a16="http://schemas.microsoft.com/office/drawing/2014/main" id="{46B85CAC-2BA9-49E9-A4D8-11C765E62D23}"/>
              </a:ext>
            </a:extLst>
          </p:cNvPr>
          <p:cNvSpPr/>
          <p:nvPr/>
        </p:nvSpPr>
        <p:spPr>
          <a:xfrm>
            <a:off x="696686" y="5203370"/>
            <a:ext cx="10733314" cy="674915"/>
          </a:xfrm>
          <a:prstGeom prst="rect">
            <a:avLst/>
          </a:pr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5">
            <a:extLst>
              <a:ext uri="{FF2B5EF4-FFF2-40B4-BE49-F238E27FC236}">
                <a16:creationId xmlns:a16="http://schemas.microsoft.com/office/drawing/2014/main" id="{B625C015-B4FB-4574-A88F-947BBF339082}"/>
              </a:ext>
            </a:extLst>
          </p:cNvPr>
          <p:cNvSpPr txBox="1">
            <a:spLocks/>
          </p:cNvSpPr>
          <p:nvPr/>
        </p:nvSpPr>
        <p:spPr>
          <a:xfrm>
            <a:off x="768724" y="5285227"/>
            <a:ext cx="10585076" cy="535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Closing Comments</a:t>
            </a:r>
          </a:p>
        </p:txBody>
      </p:sp>
      <p:sp>
        <p:nvSpPr>
          <p:cNvPr id="22" name="Content Placeholder 5">
            <a:extLst>
              <a:ext uri="{FF2B5EF4-FFF2-40B4-BE49-F238E27FC236}">
                <a16:creationId xmlns:a16="http://schemas.microsoft.com/office/drawing/2014/main" id="{AD8443B8-F594-4DA8-9392-0B948B6D04CE}"/>
              </a:ext>
            </a:extLst>
          </p:cNvPr>
          <p:cNvSpPr txBox="1">
            <a:spLocks/>
          </p:cNvSpPr>
          <p:nvPr/>
        </p:nvSpPr>
        <p:spPr>
          <a:xfrm>
            <a:off x="768724" y="1183115"/>
            <a:ext cx="10585076" cy="535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Introduction</a:t>
            </a:r>
          </a:p>
        </p:txBody>
      </p:sp>
    </p:spTree>
    <p:extLst>
      <p:ext uri="{BB962C8B-B14F-4D97-AF65-F5344CB8AC3E}">
        <p14:creationId xmlns:p14="http://schemas.microsoft.com/office/powerpoint/2010/main" val="283382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1665-9564-47CD-8316-C95514000706}"/>
              </a:ext>
            </a:extLst>
          </p:cNvPr>
          <p:cNvSpPr>
            <a:spLocks noGrp="1"/>
          </p:cNvSpPr>
          <p:nvPr>
            <p:ph type="ctrTitle"/>
          </p:nvPr>
        </p:nvSpPr>
        <p:spPr>
          <a:xfrm>
            <a:off x="814710" y="323826"/>
            <a:ext cx="8316678" cy="619435"/>
          </a:xfrm>
        </p:spPr>
        <p:txBody>
          <a:bodyPr>
            <a:noAutofit/>
          </a:bodyPr>
          <a:lstStyle/>
          <a:p>
            <a:r>
              <a:rPr lang="en-US" sz="4400" dirty="0">
                <a:solidFill>
                  <a:srgbClr val="65CFE9"/>
                </a:solidFill>
              </a:rPr>
              <a:t>Introduction</a:t>
            </a:r>
          </a:p>
        </p:txBody>
      </p:sp>
      <p:sp>
        <p:nvSpPr>
          <p:cNvPr id="9" name="Content Placeholder 5">
            <a:extLst>
              <a:ext uri="{FF2B5EF4-FFF2-40B4-BE49-F238E27FC236}">
                <a16:creationId xmlns:a16="http://schemas.microsoft.com/office/drawing/2014/main" id="{12916502-B53C-7F06-3AEB-D57E0207F422}"/>
              </a:ext>
            </a:extLst>
          </p:cNvPr>
          <p:cNvSpPr txBox="1">
            <a:spLocks/>
          </p:cNvSpPr>
          <p:nvPr/>
        </p:nvSpPr>
        <p:spPr>
          <a:xfrm>
            <a:off x="768724" y="1199072"/>
            <a:ext cx="10585076" cy="292435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Welcome</a:t>
            </a:r>
          </a:p>
          <a:p>
            <a:r>
              <a:rPr lang="en-US" dirty="0"/>
              <a:t>Meeting attendance and transcription recorded in Microsoft Teams</a:t>
            </a:r>
          </a:p>
          <a:p>
            <a:r>
              <a:rPr lang="en-US" dirty="0"/>
              <a:t>Public Notice published in </a:t>
            </a:r>
            <a:r>
              <a:rPr lang="en-US" i="1" dirty="0"/>
              <a:t>Wisconsin State Journal </a:t>
            </a:r>
            <a:r>
              <a:rPr lang="en-US" dirty="0"/>
              <a:t>on March 17, 2025</a:t>
            </a:r>
          </a:p>
          <a:p>
            <a:r>
              <a:rPr lang="en-US" dirty="0"/>
              <a:t>Draft EIA report and comment form made available at </a:t>
            </a:r>
            <a:r>
              <a:rPr lang="en-US" dirty="0">
                <a:hlinkClick r:id="rId3"/>
              </a:rPr>
              <a:t>www.ayresprojectinfo.com</a:t>
            </a:r>
            <a:r>
              <a:rPr lang="en-US" dirty="0"/>
              <a:t> </a:t>
            </a:r>
          </a:p>
          <a:p>
            <a:r>
              <a:rPr lang="en-US" dirty="0"/>
              <a:t>Public comments will be considered during development of Final EIA</a:t>
            </a:r>
          </a:p>
          <a:p>
            <a:endParaRPr lang="en-US" dirty="0"/>
          </a:p>
        </p:txBody>
      </p:sp>
    </p:spTree>
    <p:extLst>
      <p:ext uri="{BB962C8B-B14F-4D97-AF65-F5344CB8AC3E}">
        <p14:creationId xmlns:p14="http://schemas.microsoft.com/office/powerpoint/2010/main" val="100367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1665-9564-47CD-8316-C95514000706}"/>
              </a:ext>
            </a:extLst>
          </p:cNvPr>
          <p:cNvSpPr>
            <a:spLocks noGrp="1"/>
          </p:cNvSpPr>
          <p:nvPr>
            <p:ph type="ctrTitle"/>
          </p:nvPr>
        </p:nvSpPr>
        <p:spPr>
          <a:xfrm>
            <a:off x="814710" y="323826"/>
            <a:ext cx="8316678" cy="619435"/>
          </a:xfrm>
        </p:spPr>
        <p:txBody>
          <a:bodyPr>
            <a:noAutofit/>
          </a:bodyPr>
          <a:lstStyle/>
          <a:p>
            <a:r>
              <a:rPr lang="en-US" sz="4400" dirty="0">
                <a:solidFill>
                  <a:srgbClr val="65CFE9"/>
                </a:solidFill>
              </a:rPr>
              <a:t>WEPA Process</a:t>
            </a:r>
          </a:p>
        </p:txBody>
      </p:sp>
      <p:sp>
        <p:nvSpPr>
          <p:cNvPr id="3" name="Content Placeholder 5">
            <a:extLst>
              <a:ext uri="{FF2B5EF4-FFF2-40B4-BE49-F238E27FC236}">
                <a16:creationId xmlns:a16="http://schemas.microsoft.com/office/drawing/2014/main" id="{78306DCF-8150-771A-42F9-E5223CA382BC}"/>
              </a:ext>
            </a:extLst>
          </p:cNvPr>
          <p:cNvSpPr txBox="1">
            <a:spLocks/>
          </p:cNvSpPr>
          <p:nvPr/>
        </p:nvSpPr>
        <p:spPr>
          <a:xfrm>
            <a:off x="768724" y="1199072"/>
            <a:ext cx="10585076" cy="3968151"/>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500" dirty="0"/>
              <a:t>WEPA – 1971 and UW Board of Regents Resolutions (1981, 1999)</a:t>
            </a:r>
          </a:p>
          <a:p>
            <a:r>
              <a:rPr lang="en-US" sz="6500" dirty="0"/>
              <a:t>Purpose – Evaluate environmental effects of project</a:t>
            </a:r>
          </a:p>
          <a:p>
            <a:r>
              <a:rPr lang="en-US" sz="6500" dirty="0"/>
              <a:t>Major steps in process</a:t>
            </a:r>
          </a:p>
          <a:p>
            <a:pPr lvl="1"/>
            <a:r>
              <a:rPr lang="en-US" sz="6500" dirty="0"/>
              <a:t>UWSA determines need for EIA (Type II Action)</a:t>
            </a:r>
          </a:p>
          <a:p>
            <a:pPr lvl="1"/>
            <a:r>
              <a:rPr lang="en-US" sz="6500" dirty="0"/>
              <a:t>Prepare Draft EIA report (Released March 17, 2025)</a:t>
            </a:r>
          </a:p>
          <a:p>
            <a:pPr lvl="1"/>
            <a:r>
              <a:rPr lang="en-US" sz="6500" dirty="0"/>
              <a:t>Draft EIA comment period (March 17– April 1, 2025)</a:t>
            </a:r>
          </a:p>
          <a:p>
            <a:pPr lvl="1"/>
            <a:r>
              <a:rPr lang="en-US" sz="6500" dirty="0"/>
              <a:t>Draft EIA public meeting (March 31, 2025)</a:t>
            </a:r>
          </a:p>
          <a:p>
            <a:pPr lvl="1"/>
            <a:r>
              <a:rPr lang="en-US" sz="6500" dirty="0"/>
              <a:t>Prepare Final EIA Report (early-April)</a:t>
            </a:r>
          </a:p>
          <a:p>
            <a:pPr lvl="1"/>
            <a:r>
              <a:rPr lang="en-US" sz="6500" dirty="0"/>
              <a:t>UW-Madison WEPA Coordinator – Finding of No Significant Impact or Recommendation for Environmental Impact Statement</a:t>
            </a:r>
          </a:p>
          <a:p>
            <a:endParaRPr lang="en-US" dirty="0"/>
          </a:p>
        </p:txBody>
      </p:sp>
    </p:spTree>
    <p:extLst>
      <p:ext uri="{BB962C8B-B14F-4D97-AF65-F5344CB8AC3E}">
        <p14:creationId xmlns:p14="http://schemas.microsoft.com/office/powerpoint/2010/main" val="427889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1665-9564-47CD-8316-C95514000706}"/>
              </a:ext>
            </a:extLst>
          </p:cNvPr>
          <p:cNvSpPr>
            <a:spLocks noGrp="1"/>
          </p:cNvSpPr>
          <p:nvPr>
            <p:ph type="ctrTitle"/>
          </p:nvPr>
        </p:nvSpPr>
        <p:spPr>
          <a:xfrm>
            <a:off x="814710" y="323826"/>
            <a:ext cx="8316678" cy="619435"/>
          </a:xfrm>
        </p:spPr>
        <p:txBody>
          <a:bodyPr>
            <a:noAutofit/>
          </a:bodyPr>
          <a:lstStyle/>
          <a:p>
            <a:r>
              <a:rPr lang="en-US" sz="4400" dirty="0">
                <a:solidFill>
                  <a:srgbClr val="65CFE9"/>
                </a:solidFill>
              </a:rPr>
              <a:t>Project Description</a:t>
            </a:r>
          </a:p>
        </p:txBody>
      </p:sp>
      <p:sp>
        <p:nvSpPr>
          <p:cNvPr id="5" name="Content Placeholder 5">
            <a:extLst>
              <a:ext uri="{FF2B5EF4-FFF2-40B4-BE49-F238E27FC236}">
                <a16:creationId xmlns:a16="http://schemas.microsoft.com/office/drawing/2014/main" id="{14B846D5-2D25-DDF0-38C0-3DF992662A9C}"/>
              </a:ext>
            </a:extLst>
          </p:cNvPr>
          <p:cNvSpPr txBox="1">
            <a:spLocks/>
          </p:cNvSpPr>
          <p:nvPr/>
        </p:nvSpPr>
        <p:spPr>
          <a:xfrm>
            <a:off x="768724" y="1199072"/>
            <a:ext cx="4051632" cy="472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Background</a:t>
            </a:r>
          </a:p>
          <a:p>
            <a:pPr lvl="1"/>
            <a:r>
              <a:rPr lang="en-US" sz="1400" dirty="0">
                <a:effectLst/>
                <a:latin typeface="Arial" panose="020B0604020202020204" pitchFamily="34" charset="0"/>
                <a:ea typeface="Times New Roman" panose="02020603050405020304" pitchFamily="18" charset="0"/>
                <a:cs typeface="Times New Roman" panose="02020603050405020304" pitchFamily="18" charset="0"/>
              </a:rPr>
              <a:t>Grainger Hall (Wisconsin School of Business)</a:t>
            </a:r>
            <a:endParaRPr lang="en-US" sz="2200" dirty="0"/>
          </a:p>
          <a:p>
            <a:r>
              <a:rPr lang="en-US" sz="2600" dirty="0"/>
              <a:t>Purpose and Need</a:t>
            </a:r>
          </a:p>
          <a:p>
            <a:pPr lvl="1"/>
            <a:r>
              <a:rPr lang="en-US" sz="1400" dirty="0">
                <a:latin typeface="Arial" panose="020B0604020202020204" pitchFamily="34" charset="0"/>
                <a:ea typeface="Times New Roman" panose="02020603050405020304" pitchFamily="18" charset="0"/>
                <a:cs typeface="Times New Roman" panose="02020603050405020304" pitchFamily="18" charset="0"/>
              </a:rPr>
              <a:t>Shortage of dining and study spaces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lvl="1"/>
            <a:r>
              <a:rPr lang="en-US" sz="1400" dirty="0">
                <a:latin typeface="Arial" panose="020B0604020202020204" pitchFamily="34" charset="0"/>
                <a:ea typeface="Times New Roman" panose="02020603050405020304" pitchFamily="18" charset="0"/>
                <a:cs typeface="Times New Roman" panose="02020603050405020304" pitchFamily="18" charset="0"/>
              </a:rPr>
              <a:t>Modernization, sustainability and accessibility improvements</a:t>
            </a:r>
          </a:p>
          <a:p>
            <a:pPr lvl="1"/>
            <a:endParaRPr lang="en-US" sz="1400" dirty="0">
              <a:latin typeface="Arial" panose="020B0604020202020204" pitchFamily="34" charset="0"/>
              <a:cs typeface="Times New Roman" panose="02020603050405020304" pitchFamily="18" charset="0"/>
            </a:endParaRPr>
          </a:p>
          <a:p>
            <a:pPr marL="457200" lvl="1" indent="0">
              <a:buNone/>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lvl="1"/>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2600" dirty="0"/>
          </a:p>
          <a:p>
            <a:endParaRPr lang="en-US" dirty="0"/>
          </a:p>
        </p:txBody>
      </p:sp>
      <p:pic>
        <p:nvPicPr>
          <p:cNvPr id="7" name="Picture 6">
            <a:extLst>
              <a:ext uri="{FF2B5EF4-FFF2-40B4-BE49-F238E27FC236}">
                <a16:creationId xmlns:a16="http://schemas.microsoft.com/office/drawing/2014/main" id="{01C591A6-F6A8-54C6-4D05-2EFA3B07EEEF}"/>
              </a:ext>
            </a:extLst>
          </p:cNvPr>
          <p:cNvPicPr>
            <a:picLocks noChangeAspect="1"/>
          </p:cNvPicPr>
          <p:nvPr/>
        </p:nvPicPr>
        <p:blipFill>
          <a:blip r:embed="rId3"/>
          <a:stretch>
            <a:fillRect/>
          </a:stretch>
        </p:blipFill>
        <p:spPr>
          <a:xfrm>
            <a:off x="6163733" y="1083733"/>
            <a:ext cx="5605206" cy="5029424"/>
          </a:xfrm>
          <a:prstGeom prst="rect">
            <a:avLst/>
          </a:prstGeom>
        </p:spPr>
      </p:pic>
      <p:sp>
        <p:nvSpPr>
          <p:cNvPr id="9" name="Freeform: Shape 8">
            <a:extLst>
              <a:ext uri="{FF2B5EF4-FFF2-40B4-BE49-F238E27FC236}">
                <a16:creationId xmlns:a16="http://schemas.microsoft.com/office/drawing/2014/main" id="{4C95C155-1F51-62B4-E7D7-1BA511AA581E}"/>
              </a:ext>
            </a:extLst>
          </p:cNvPr>
          <p:cNvSpPr/>
          <p:nvPr/>
        </p:nvSpPr>
        <p:spPr>
          <a:xfrm>
            <a:off x="7720013" y="2586038"/>
            <a:ext cx="1381125" cy="1204912"/>
          </a:xfrm>
          <a:custGeom>
            <a:avLst/>
            <a:gdLst>
              <a:gd name="connsiteX0" fmla="*/ 1309687 w 1381125"/>
              <a:gd name="connsiteY0" fmla="*/ 766762 h 1204912"/>
              <a:gd name="connsiteX1" fmla="*/ 1219200 w 1381125"/>
              <a:gd name="connsiteY1" fmla="*/ 1204912 h 1204912"/>
              <a:gd name="connsiteX2" fmla="*/ 0 w 1381125"/>
              <a:gd name="connsiteY2" fmla="*/ 1176337 h 1204912"/>
              <a:gd name="connsiteX3" fmla="*/ 33337 w 1381125"/>
              <a:gd name="connsiteY3" fmla="*/ 0 h 1204912"/>
              <a:gd name="connsiteX4" fmla="*/ 1381125 w 1381125"/>
              <a:gd name="connsiteY4" fmla="*/ 28575 h 1204912"/>
              <a:gd name="connsiteX5" fmla="*/ 1319212 w 1381125"/>
              <a:gd name="connsiteY5" fmla="*/ 166687 h 1204912"/>
              <a:gd name="connsiteX6" fmla="*/ 1309687 w 1381125"/>
              <a:gd name="connsiteY6" fmla="*/ 766762 h 120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125" h="1204912">
                <a:moveTo>
                  <a:pt x="1309687" y="766762"/>
                </a:moveTo>
                <a:lnTo>
                  <a:pt x="1219200" y="1204912"/>
                </a:lnTo>
                <a:lnTo>
                  <a:pt x="0" y="1176337"/>
                </a:lnTo>
                <a:lnTo>
                  <a:pt x="33337" y="0"/>
                </a:lnTo>
                <a:lnTo>
                  <a:pt x="1381125" y="28575"/>
                </a:lnTo>
                <a:lnTo>
                  <a:pt x="1319212" y="166687"/>
                </a:lnTo>
                <a:lnTo>
                  <a:pt x="1309687" y="766762"/>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797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1665-9564-47CD-8316-C95514000706}"/>
              </a:ext>
            </a:extLst>
          </p:cNvPr>
          <p:cNvSpPr>
            <a:spLocks noGrp="1"/>
          </p:cNvSpPr>
          <p:nvPr>
            <p:ph type="ctrTitle"/>
          </p:nvPr>
        </p:nvSpPr>
        <p:spPr>
          <a:xfrm>
            <a:off x="814710" y="323826"/>
            <a:ext cx="8316678" cy="619435"/>
          </a:xfrm>
        </p:spPr>
        <p:txBody>
          <a:bodyPr>
            <a:noAutofit/>
          </a:bodyPr>
          <a:lstStyle/>
          <a:p>
            <a:r>
              <a:rPr lang="en-US" sz="4400" dirty="0">
                <a:solidFill>
                  <a:srgbClr val="65CFE9"/>
                </a:solidFill>
              </a:rPr>
              <a:t>Project Description</a:t>
            </a:r>
          </a:p>
        </p:txBody>
      </p:sp>
      <p:sp>
        <p:nvSpPr>
          <p:cNvPr id="5" name="Content Placeholder 5">
            <a:extLst>
              <a:ext uri="{FF2B5EF4-FFF2-40B4-BE49-F238E27FC236}">
                <a16:creationId xmlns:a16="http://schemas.microsoft.com/office/drawing/2014/main" id="{14B846D5-2D25-DDF0-38C0-3DF992662A9C}"/>
              </a:ext>
            </a:extLst>
          </p:cNvPr>
          <p:cNvSpPr txBox="1">
            <a:spLocks/>
          </p:cNvSpPr>
          <p:nvPr/>
        </p:nvSpPr>
        <p:spPr>
          <a:xfrm>
            <a:off x="768724" y="1199072"/>
            <a:ext cx="4360573" cy="47272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600" dirty="0"/>
          </a:p>
          <a:p>
            <a:r>
              <a:rPr lang="en-US" dirty="0"/>
              <a:t>The South Courtyard will be transformed with the addition of the 8,200-square-foot Winter Garden and roof top terrace.</a:t>
            </a:r>
          </a:p>
          <a:p>
            <a:r>
              <a:rPr lang="en-US" dirty="0"/>
              <a:t>The new Winter Garden will feature ample natural light, shaded gathering areas, and enhanced accessibility.</a:t>
            </a:r>
          </a:p>
        </p:txBody>
      </p:sp>
      <p:sp>
        <p:nvSpPr>
          <p:cNvPr id="9" name="TextBox 8">
            <a:extLst>
              <a:ext uri="{FF2B5EF4-FFF2-40B4-BE49-F238E27FC236}">
                <a16:creationId xmlns:a16="http://schemas.microsoft.com/office/drawing/2014/main" id="{0C19DFAF-DE95-C6DA-BC3B-95BB97A99FD8}"/>
              </a:ext>
            </a:extLst>
          </p:cNvPr>
          <p:cNvSpPr txBox="1"/>
          <p:nvPr/>
        </p:nvSpPr>
        <p:spPr>
          <a:xfrm>
            <a:off x="6965893" y="5159022"/>
            <a:ext cx="4835683" cy="369332"/>
          </a:xfrm>
          <a:prstGeom prst="rect">
            <a:avLst/>
          </a:prstGeom>
          <a:noFill/>
        </p:spPr>
        <p:txBody>
          <a:bodyPr wrap="none" rtlCol="0">
            <a:spAutoFit/>
          </a:bodyPr>
          <a:lstStyle/>
          <a:p>
            <a:r>
              <a:rPr lang="en-US" dirty="0">
                <a:solidFill>
                  <a:schemeClr val="bg1"/>
                </a:solidFill>
              </a:rPr>
              <a:t>South Courtyard by Workshop Architects, Inc.</a:t>
            </a:r>
          </a:p>
        </p:txBody>
      </p:sp>
      <p:pic>
        <p:nvPicPr>
          <p:cNvPr id="11" name="Picture 10">
            <a:extLst>
              <a:ext uri="{FF2B5EF4-FFF2-40B4-BE49-F238E27FC236}">
                <a16:creationId xmlns:a16="http://schemas.microsoft.com/office/drawing/2014/main" id="{944035CD-BF9E-A768-6297-C5A1A4E2E480}"/>
              </a:ext>
            </a:extLst>
          </p:cNvPr>
          <p:cNvPicPr>
            <a:picLocks noChangeAspect="1"/>
          </p:cNvPicPr>
          <p:nvPr/>
        </p:nvPicPr>
        <p:blipFill>
          <a:blip r:embed="rId3"/>
          <a:stretch>
            <a:fillRect/>
          </a:stretch>
        </p:blipFill>
        <p:spPr>
          <a:xfrm>
            <a:off x="5129297" y="1117601"/>
            <a:ext cx="6672279" cy="3939822"/>
          </a:xfrm>
          <a:prstGeom prst="rect">
            <a:avLst/>
          </a:prstGeom>
        </p:spPr>
      </p:pic>
    </p:spTree>
    <p:extLst>
      <p:ext uri="{BB962C8B-B14F-4D97-AF65-F5344CB8AC3E}">
        <p14:creationId xmlns:p14="http://schemas.microsoft.com/office/powerpoint/2010/main" val="143291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1665-9564-47CD-8316-C95514000706}"/>
              </a:ext>
            </a:extLst>
          </p:cNvPr>
          <p:cNvSpPr>
            <a:spLocks noGrp="1"/>
          </p:cNvSpPr>
          <p:nvPr>
            <p:ph type="ctrTitle"/>
          </p:nvPr>
        </p:nvSpPr>
        <p:spPr>
          <a:xfrm>
            <a:off x="814710" y="323826"/>
            <a:ext cx="8316678" cy="619435"/>
          </a:xfrm>
        </p:spPr>
        <p:txBody>
          <a:bodyPr>
            <a:noAutofit/>
          </a:bodyPr>
          <a:lstStyle/>
          <a:p>
            <a:r>
              <a:rPr lang="en-US" sz="4400" dirty="0">
                <a:solidFill>
                  <a:srgbClr val="65CFE9"/>
                </a:solidFill>
              </a:rPr>
              <a:t>Project Description</a:t>
            </a:r>
          </a:p>
        </p:txBody>
      </p:sp>
      <p:sp>
        <p:nvSpPr>
          <p:cNvPr id="5" name="Content Placeholder 5">
            <a:extLst>
              <a:ext uri="{FF2B5EF4-FFF2-40B4-BE49-F238E27FC236}">
                <a16:creationId xmlns:a16="http://schemas.microsoft.com/office/drawing/2014/main" id="{14B846D5-2D25-DDF0-38C0-3DF992662A9C}"/>
              </a:ext>
            </a:extLst>
          </p:cNvPr>
          <p:cNvSpPr txBox="1">
            <a:spLocks/>
          </p:cNvSpPr>
          <p:nvPr/>
        </p:nvSpPr>
        <p:spPr>
          <a:xfrm>
            <a:off x="768724" y="1199072"/>
            <a:ext cx="10585076" cy="472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3" name="Picture 2">
            <a:extLst>
              <a:ext uri="{FF2B5EF4-FFF2-40B4-BE49-F238E27FC236}">
                <a16:creationId xmlns:a16="http://schemas.microsoft.com/office/drawing/2014/main" id="{98494C49-08C1-0A39-B07A-4BA3849DE201}"/>
              </a:ext>
            </a:extLst>
          </p:cNvPr>
          <p:cNvPicPr>
            <a:picLocks noChangeAspect="1"/>
          </p:cNvPicPr>
          <p:nvPr/>
        </p:nvPicPr>
        <p:blipFill>
          <a:blip r:embed="rId3"/>
          <a:stretch>
            <a:fillRect/>
          </a:stretch>
        </p:blipFill>
        <p:spPr>
          <a:xfrm>
            <a:off x="448322" y="1415425"/>
            <a:ext cx="11333557" cy="3743597"/>
          </a:xfrm>
          <a:prstGeom prst="rect">
            <a:avLst/>
          </a:prstGeom>
        </p:spPr>
      </p:pic>
      <p:sp>
        <p:nvSpPr>
          <p:cNvPr id="4" name="TextBox 3">
            <a:extLst>
              <a:ext uri="{FF2B5EF4-FFF2-40B4-BE49-F238E27FC236}">
                <a16:creationId xmlns:a16="http://schemas.microsoft.com/office/drawing/2014/main" id="{F76402C7-5EE9-5D91-CF9C-978F69BC1AE5}"/>
              </a:ext>
            </a:extLst>
          </p:cNvPr>
          <p:cNvSpPr txBox="1"/>
          <p:nvPr/>
        </p:nvSpPr>
        <p:spPr>
          <a:xfrm>
            <a:off x="7420685" y="5159022"/>
            <a:ext cx="4361194" cy="369332"/>
          </a:xfrm>
          <a:prstGeom prst="rect">
            <a:avLst/>
          </a:prstGeom>
          <a:noFill/>
        </p:spPr>
        <p:txBody>
          <a:bodyPr wrap="none" rtlCol="0">
            <a:spAutoFit/>
          </a:bodyPr>
          <a:lstStyle/>
          <a:p>
            <a:r>
              <a:rPr lang="en-US" dirty="0">
                <a:solidFill>
                  <a:schemeClr val="bg1"/>
                </a:solidFill>
              </a:rPr>
              <a:t>North Plaza by Workshop Architects, Inc.</a:t>
            </a:r>
          </a:p>
        </p:txBody>
      </p:sp>
    </p:spTree>
    <p:extLst>
      <p:ext uri="{BB962C8B-B14F-4D97-AF65-F5344CB8AC3E}">
        <p14:creationId xmlns:p14="http://schemas.microsoft.com/office/powerpoint/2010/main" val="323593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1665-9564-47CD-8316-C95514000706}"/>
              </a:ext>
            </a:extLst>
          </p:cNvPr>
          <p:cNvSpPr>
            <a:spLocks noGrp="1"/>
          </p:cNvSpPr>
          <p:nvPr>
            <p:ph type="ctrTitle"/>
          </p:nvPr>
        </p:nvSpPr>
        <p:spPr>
          <a:xfrm>
            <a:off x="814710" y="323826"/>
            <a:ext cx="8316678" cy="619435"/>
          </a:xfrm>
        </p:spPr>
        <p:txBody>
          <a:bodyPr>
            <a:noAutofit/>
          </a:bodyPr>
          <a:lstStyle/>
          <a:p>
            <a:r>
              <a:rPr lang="en-US" sz="4400" dirty="0">
                <a:solidFill>
                  <a:srgbClr val="65CFE9"/>
                </a:solidFill>
              </a:rPr>
              <a:t>Project Description</a:t>
            </a:r>
          </a:p>
        </p:txBody>
      </p:sp>
      <p:sp>
        <p:nvSpPr>
          <p:cNvPr id="5" name="Content Placeholder 5">
            <a:extLst>
              <a:ext uri="{FF2B5EF4-FFF2-40B4-BE49-F238E27FC236}">
                <a16:creationId xmlns:a16="http://schemas.microsoft.com/office/drawing/2014/main" id="{14B846D5-2D25-DDF0-38C0-3DF992662A9C}"/>
              </a:ext>
            </a:extLst>
          </p:cNvPr>
          <p:cNvSpPr txBox="1">
            <a:spLocks/>
          </p:cNvSpPr>
          <p:nvPr/>
        </p:nvSpPr>
        <p:spPr>
          <a:xfrm>
            <a:off x="768724" y="1199072"/>
            <a:ext cx="5620787" cy="472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Picture 5">
            <a:extLst>
              <a:ext uri="{FF2B5EF4-FFF2-40B4-BE49-F238E27FC236}">
                <a16:creationId xmlns:a16="http://schemas.microsoft.com/office/drawing/2014/main" id="{673B26E3-C187-490D-BB30-FA3E13974399}"/>
              </a:ext>
            </a:extLst>
          </p:cNvPr>
          <p:cNvPicPr>
            <a:picLocks noChangeAspect="1"/>
          </p:cNvPicPr>
          <p:nvPr/>
        </p:nvPicPr>
        <p:blipFill>
          <a:blip r:embed="rId3"/>
          <a:stretch>
            <a:fillRect/>
          </a:stretch>
        </p:blipFill>
        <p:spPr>
          <a:xfrm>
            <a:off x="6589015" y="1062569"/>
            <a:ext cx="5038541" cy="4679112"/>
          </a:xfrm>
          <a:prstGeom prst="rect">
            <a:avLst/>
          </a:prstGeom>
        </p:spPr>
      </p:pic>
      <p:sp>
        <p:nvSpPr>
          <p:cNvPr id="7" name="TextBox 6">
            <a:extLst>
              <a:ext uri="{FF2B5EF4-FFF2-40B4-BE49-F238E27FC236}">
                <a16:creationId xmlns:a16="http://schemas.microsoft.com/office/drawing/2014/main" id="{D83B8C46-CF56-7015-33EF-658996068CDB}"/>
              </a:ext>
            </a:extLst>
          </p:cNvPr>
          <p:cNvSpPr txBox="1"/>
          <p:nvPr/>
        </p:nvSpPr>
        <p:spPr>
          <a:xfrm>
            <a:off x="7138463" y="5741681"/>
            <a:ext cx="4745915" cy="369332"/>
          </a:xfrm>
          <a:prstGeom prst="rect">
            <a:avLst/>
          </a:prstGeom>
          <a:noFill/>
        </p:spPr>
        <p:txBody>
          <a:bodyPr wrap="none" rtlCol="0">
            <a:spAutoFit/>
          </a:bodyPr>
          <a:lstStyle/>
          <a:p>
            <a:r>
              <a:rPr lang="en-US" dirty="0">
                <a:solidFill>
                  <a:schemeClr val="bg1"/>
                </a:solidFill>
              </a:rPr>
              <a:t>Demolition plan by Workshop Architects, Inc.</a:t>
            </a:r>
          </a:p>
        </p:txBody>
      </p:sp>
      <p:sp>
        <p:nvSpPr>
          <p:cNvPr id="11" name="TextBox 10">
            <a:extLst>
              <a:ext uri="{FF2B5EF4-FFF2-40B4-BE49-F238E27FC236}">
                <a16:creationId xmlns:a16="http://schemas.microsoft.com/office/drawing/2014/main" id="{26480877-8BE5-EF6A-5EF7-2A395CFA4454}"/>
              </a:ext>
            </a:extLst>
          </p:cNvPr>
          <p:cNvSpPr txBox="1"/>
          <p:nvPr/>
        </p:nvSpPr>
        <p:spPr>
          <a:xfrm>
            <a:off x="493015" y="1490471"/>
            <a:ext cx="6096000" cy="2246769"/>
          </a:xfrm>
          <a:prstGeom prst="rect">
            <a:avLst/>
          </a:prstGeom>
          <a:noFill/>
        </p:spPr>
        <p:txBody>
          <a:bodyPr wrap="square">
            <a:spAutoFit/>
          </a:bodyPr>
          <a:lstStyle/>
          <a:p>
            <a:pPr marL="285750" indent="-285750">
              <a:buFont typeface="Arial" panose="020B0604020202020204" pitchFamily="34" charset="0"/>
              <a:buChar char="•"/>
            </a:pPr>
            <a:r>
              <a:rPr lang="en-US" sz="2000" dirty="0">
                <a:solidFill>
                  <a:schemeClr val="bg1"/>
                </a:solidFill>
              </a:rPr>
              <a:t>To facilitate the expansion, portions of the south and north courtyards will be modified, requiring the removal of:</a:t>
            </a:r>
          </a:p>
          <a:p>
            <a:pPr marL="742950" lvl="1" indent="-285750">
              <a:buFont typeface="Arial" panose="020B0604020202020204" pitchFamily="34" charset="0"/>
              <a:buChar char="•"/>
            </a:pPr>
            <a:r>
              <a:rPr lang="en-US" sz="2000" dirty="0">
                <a:solidFill>
                  <a:schemeClr val="bg1"/>
                </a:solidFill>
              </a:rPr>
              <a:t>8 trees in the south courtyard.</a:t>
            </a:r>
          </a:p>
          <a:p>
            <a:pPr marL="742950" lvl="1" indent="-285750">
              <a:buFont typeface="Arial" panose="020B0604020202020204" pitchFamily="34" charset="0"/>
              <a:buChar char="•"/>
            </a:pPr>
            <a:r>
              <a:rPr lang="en-US" sz="2000" dirty="0">
                <a:solidFill>
                  <a:schemeClr val="bg1"/>
                </a:solidFill>
              </a:rPr>
              <a:t>Existing paved walkways and landscaping.</a:t>
            </a:r>
          </a:p>
          <a:p>
            <a:pPr marL="742950" lvl="1" indent="-285750">
              <a:buFont typeface="Arial" panose="020B0604020202020204" pitchFamily="34" charset="0"/>
              <a:buChar char="•"/>
            </a:pPr>
            <a:r>
              <a:rPr lang="en-US" sz="2000" dirty="0">
                <a:solidFill>
                  <a:schemeClr val="bg1"/>
                </a:solidFill>
              </a:rPr>
              <a:t>“Water Links II” by Athena Tacha, located on the first floor of Grainger Hall.</a:t>
            </a:r>
          </a:p>
        </p:txBody>
      </p:sp>
    </p:spTree>
    <p:extLst>
      <p:ext uri="{BB962C8B-B14F-4D97-AF65-F5344CB8AC3E}">
        <p14:creationId xmlns:p14="http://schemas.microsoft.com/office/powerpoint/2010/main" val="93569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1665-9564-47CD-8316-C95514000706}"/>
              </a:ext>
            </a:extLst>
          </p:cNvPr>
          <p:cNvSpPr>
            <a:spLocks noGrp="1"/>
          </p:cNvSpPr>
          <p:nvPr>
            <p:ph type="ctrTitle"/>
          </p:nvPr>
        </p:nvSpPr>
        <p:spPr>
          <a:xfrm>
            <a:off x="814710" y="323826"/>
            <a:ext cx="8316678" cy="619435"/>
          </a:xfrm>
        </p:spPr>
        <p:txBody>
          <a:bodyPr>
            <a:noAutofit/>
          </a:bodyPr>
          <a:lstStyle/>
          <a:p>
            <a:r>
              <a:rPr lang="en-US" sz="4400" dirty="0">
                <a:solidFill>
                  <a:srgbClr val="65CFE9"/>
                </a:solidFill>
              </a:rPr>
              <a:t>Project Description</a:t>
            </a:r>
          </a:p>
        </p:txBody>
      </p:sp>
      <p:sp>
        <p:nvSpPr>
          <p:cNvPr id="5" name="Content Placeholder 5">
            <a:extLst>
              <a:ext uri="{FF2B5EF4-FFF2-40B4-BE49-F238E27FC236}">
                <a16:creationId xmlns:a16="http://schemas.microsoft.com/office/drawing/2014/main" id="{14B846D5-2D25-DDF0-38C0-3DF992662A9C}"/>
              </a:ext>
            </a:extLst>
          </p:cNvPr>
          <p:cNvSpPr txBox="1">
            <a:spLocks/>
          </p:cNvSpPr>
          <p:nvPr/>
        </p:nvSpPr>
        <p:spPr>
          <a:xfrm>
            <a:off x="768724" y="1199072"/>
            <a:ext cx="10585076" cy="472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4" name="Picture 3">
            <a:extLst>
              <a:ext uri="{FF2B5EF4-FFF2-40B4-BE49-F238E27FC236}">
                <a16:creationId xmlns:a16="http://schemas.microsoft.com/office/drawing/2014/main" id="{FE2B9BC5-F4B1-C1CC-B50F-65EC30FB5626}"/>
              </a:ext>
            </a:extLst>
          </p:cNvPr>
          <p:cNvPicPr>
            <a:picLocks noChangeAspect="1"/>
          </p:cNvPicPr>
          <p:nvPr/>
        </p:nvPicPr>
        <p:blipFill>
          <a:blip r:embed="rId3"/>
          <a:stretch>
            <a:fillRect/>
          </a:stretch>
        </p:blipFill>
        <p:spPr>
          <a:xfrm>
            <a:off x="6683022" y="1072869"/>
            <a:ext cx="5082607" cy="4732320"/>
          </a:xfrm>
          <a:prstGeom prst="rect">
            <a:avLst/>
          </a:prstGeom>
        </p:spPr>
      </p:pic>
      <p:sp>
        <p:nvSpPr>
          <p:cNvPr id="7" name="TextBox 6">
            <a:extLst>
              <a:ext uri="{FF2B5EF4-FFF2-40B4-BE49-F238E27FC236}">
                <a16:creationId xmlns:a16="http://schemas.microsoft.com/office/drawing/2014/main" id="{8374D184-75E6-98F4-F1E8-03825D515462}"/>
              </a:ext>
            </a:extLst>
          </p:cNvPr>
          <p:cNvSpPr txBox="1"/>
          <p:nvPr/>
        </p:nvSpPr>
        <p:spPr>
          <a:xfrm>
            <a:off x="7712212" y="5805189"/>
            <a:ext cx="4053417" cy="369332"/>
          </a:xfrm>
          <a:prstGeom prst="rect">
            <a:avLst/>
          </a:prstGeom>
          <a:noFill/>
        </p:spPr>
        <p:txBody>
          <a:bodyPr wrap="none" rtlCol="0">
            <a:spAutoFit/>
          </a:bodyPr>
          <a:lstStyle/>
          <a:p>
            <a:r>
              <a:rPr lang="en-US" dirty="0">
                <a:solidFill>
                  <a:schemeClr val="bg1"/>
                </a:solidFill>
              </a:rPr>
              <a:t>Site plan by Workshop Architects, Inc.</a:t>
            </a:r>
          </a:p>
        </p:txBody>
      </p:sp>
      <p:sp>
        <p:nvSpPr>
          <p:cNvPr id="8" name="Content Placeholder 5">
            <a:extLst>
              <a:ext uri="{FF2B5EF4-FFF2-40B4-BE49-F238E27FC236}">
                <a16:creationId xmlns:a16="http://schemas.microsoft.com/office/drawing/2014/main" id="{ABB8BDD8-7489-E8A3-0E40-7472496065A3}"/>
              </a:ext>
            </a:extLst>
          </p:cNvPr>
          <p:cNvSpPr txBox="1">
            <a:spLocks/>
          </p:cNvSpPr>
          <p:nvPr/>
        </p:nvSpPr>
        <p:spPr>
          <a:xfrm>
            <a:off x="768724" y="1199072"/>
            <a:ext cx="4360573" cy="472727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65CFE9"/>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65CFE9"/>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65CFE9"/>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65CFE9"/>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600" dirty="0"/>
          </a:p>
          <a:p>
            <a:r>
              <a:rPr lang="en-US" dirty="0"/>
              <a:t>Winter Garden Addition: 8,200-square-foot enclosed space in the South Courtyard.</a:t>
            </a:r>
          </a:p>
          <a:p>
            <a:r>
              <a:rPr lang="en-US" dirty="0"/>
              <a:t>Rooftop Terrace: 6,300-square-foot outdoor seating area with food kiosks and landscaping.</a:t>
            </a:r>
          </a:p>
          <a:p>
            <a:r>
              <a:rPr lang="en-US" dirty="0"/>
              <a:t>North Plaza Improvements: Redesigned pedestrian circulation, seating areas, and enhanced landscaping.</a:t>
            </a:r>
          </a:p>
          <a:p>
            <a:r>
              <a:rPr lang="en-US" dirty="0"/>
              <a:t>South Courtyard Modifications: Removal of 8 trees and repurposing of courtyard space for the Winter Garden.</a:t>
            </a:r>
          </a:p>
        </p:txBody>
      </p:sp>
    </p:spTree>
    <p:extLst>
      <p:ext uri="{BB962C8B-B14F-4D97-AF65-F5344CB8AC3E}">
        <p14:creationId xmlns:p14="http://schemas.microsoft.com/office/powerpoint/2010/main" val="206640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Ayres Color Sc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762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yres-PP-Template-Transportation.potx" id="{B366EEF5-4CDB-49BB-9F79-C21E215E531E}" vid="{3391B5B4-9670-4F16-AD28-B30AA0A120B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yres-PP-Template-Transportation.potx" id="{B366EEF5-4CDB-49BB-9F79-C21E215E531E}" vid="{F6508462-2D4D-4D1B-8931-5E41C5763F9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Ayres-PP-Template-Environmental</Template>
  <TotalTime>829</TotalTime>
  <Words>1388</Words>
  <Application>Microsoft Office PowerPoint</Application>
  <PresentationFormat>Widescreen</PresentationFormat>
  <Paragraphs>144</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Courier New</vt:lpstr>
      <vt:lpstr>Cresta</vt:lpstr>
      <vt:lpstr>Factoria Book</vt:lpstr>
      <vt:lpstr>Office Theme</vt:lpstr>
      <vt:lpstr>Custom Design</vt:lpstr>
      <vt:lpstr>Grainger Hall Dining Expansion and Renovation Draft Environmental Impact Assessment  Public Meeting – March 31, 2025</vt:lpstr>
      <vt:lpstr>Agenda</vt:lpstr>
      <vt:lpstr>Introduction</vt:lpstr>
      <vt:lpstr>WEPA Process</vt:lpstr>
      <vt:lpstr>Project Description</vt:lpstr>
      <vt:lpstr>Project Description</vt:lpstr>
      <vt:lpstr>Project Description</vt:lpstr>
      <vt:lpstr>Project Description</vt:lpstr>
      <vt:lpstr>Project Description</vt:lpstr>
      <vt:lpstr>Project Description</vt:lpstr>
      <vt:lpstr>Project Description</vt:lpstr>
      <vt:lpstr>Project Description</vt:lpstr>
      <vt:lpstr>Project Impacts</vt:lpstr>
      <vt:lpstr>Project Impacts</vt:lpstr>
      <vt:lpstr>Alternatives</vt:lpstr>
      <vt:lpstr>Public Comment Period</vt:lpstr>
      <vt:lpstr>Closing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UW-Superior Sports &amp; Activity Fields Redevelopment Draft Environmental Impact Assessment  Public Meeting – December 2, 2022</dc:title>
  <dc:creator>Banach, Mitchell</dc:creator>
  <cp:lastModifiedBy>Honea, William</cp:lastModifiedBy>
  <cp:revision>33</cp:revision>
  <cp:lastPrinted>2023-12-11T20:20:13Z</cp:lastPrinted>
  <dcterms:created xsi:type="dcterms:W3CDTF">2022-11-29T18:51:24Z</dcterms:created>
  <dcterms:modified xsi:type="dcterms:W3CDTF">2025-03-31T22:13:16Z</dcterms:modified>
</cp:coreProperties>
</file>